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4"/>
  </p:sldMasterIdLst>
  <p:notesMasterIdLst>
    <p:notesMasterId r:id="rId48"/>
  </p:notesMasterIdLst>
  <p:sldIdLst>
    <p:sldId id="258" r:id="rId5"/>
    <p:sldId id="259" r:id="rId6"/>
    <p:sldId id="273" r:id="rId7"/>
    <p:sldId id="272" r:id="rId8"/>
    <p:sldId id="453" r:id="rId9"/>
    <p:sldId id="454" r:id="rId10"/>
    <p:sldId id="445" r:id="rId11"/>
    <p:sldId id="448" r:id="rId12"/>
    <p:sldId id="455" r:id="rId13"/>
    <p:sldId id="277" r:id="rId14"/>
    <p:sldId id="457" r:id="rId15"/>
    <p:sldId id="458" r:id="rId16"/>
    <p:sldId id="460" r:id="rId17"/>
    <p:sldId id="317" r:id="rId18"/>
    <p:sldId id="444" r:id="rId19"/>
    <p:sldId id="446" r:id="rId20"/>
    <p:sldId id="449" r:id="rId21"/>
    <p:sldId id="461" r:id="rId22"/>
    <p:sldId id="462" r:id="rId23"/>
    <p:sldId id="469" r:id="rId24"/>
    <p:sldId id="450" r:id="rId25"/>
    <p:sldId id="447" r:id="rId26"/>
    <p:sldId id="451" r:id="rId27"/>
    <p:sldId id="463" r:id="rId28"/>
    <p:sldId id="464" r:id="rId29"/>
    <p:sldId id="470" r:id="rId30"/>
    <p:sldId id="452" r:id="rId31"/>
    <p:sldId id="465" r:id="rId32"/>
    <p:sldId id="468" r:id="rId33"/>
    <p:sldId id="471" r:id="rId34"/>
    <p:sldId id="473" r:id="rId35"/>
    <p:sldId id="474" r:id="rId36"/>
    <p:sldId id="475" r:id="rId37"/>
    <p:sldId id="477" r:id="rId38"/>
    <p:sldId id="472" r:id="rId39"/>
    <p:sldId id="467" r:id="rId40"/>
    <p:sldId id="466" r:id="rId41"/>
    <p:sldId id="478" r:id="rId42"/>
    <p:sldId id="481" r:id="rId43"/>
    <p:sldId id="482" r:id="rId44"/>
    <p:sldId id="483" r:id="rId45"/>
    <p:sldId id="484" r:id="rId46"/>
    <p:sldId id="479" r:id="rId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5E0"/>
    <a:srgbClr val="9D6237"/>
    <a:srgbClr val="C1C2BC"/>
    <a:srgbClr val="AD0F0A"/>
    <a:srgbClr val="7D7D7D"/>
    <a:srgbClr val="F0A030"/>
    <a:srgbClr val="707070"/>
    <a:srgbClr val="009EAE"/>
    <a:srgbClr val="1D9759"/>
    <a:srgbClr val="AE1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7427" autoAdjust="0"/>
  </p:normalViewPr>
  <p:slideViewPr>
    <p:cSldViewPr snapToGrid="0" snapToObjects="1">
      <p:cViewPr varScale="1">
        <p:scale>
          <a:sx n="131" d="100"/>
          <a:sy n="131" d="100"/>
        </p:scale>
        <p:origin x="108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86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Pooter Marijn" userId="634ff10e-5ce1-4de2-b291-de73628c3d81" providerId="ADAL" clId="{4C915448-38CD-4C3C-8278-1BAE07A8129E}"/>
    <pc:docChg chg="undo redo custSel addSld delSld modSld sldOrd">
      <pc:chgData name="De Pooter Marijn" userId="634ff10e-5ce1-4de2-b291-de73628c3d81" providerId="ADAL" clId="{4C915448-38CD-4C3C-8278-1BAE07A8129E}" dt="2020-10-28T13:46:52.304" v="3472" actId="11529"/>
      <pc:docMkLst>
        <pc:docMk/>
      </pc:docMkLst>
      <pc:sldChg chg="modSp mod">
        <pc:chgData name="De Pooter Marijn" userId="634ff10e-5ce1-4de2-b291-de73628c3d81" providerId="ADAL" clId="{4C915448-38CD-4C3C-8278-1BAE07A8129E}" dt="2020-10-18T08:27:27.161" v="80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4C915448-38CD-4C3C-8278-1BAE07A8129E}" dt="2020-10-18T08:27:27.161" v="80" actId="20577"/>
          <ac:spMkLst>
            <pc:docMk/>
            <pc:sldMk cId="3581610021" sldId="258"/>
            <ac:spMk id="2" creationId="{000DBF0F-6BE8-144A-8B1D-FEA389BEDB02}"/>
          </ac:spMkLst>
        </pc:spChg>
      </pc:sldChg>
      <pc:sldChg chg="modSp mod">
        <pc:chgData name="De Pooter Marijn" userId="634ff10e-5ce1-4de2-b291-de73628c3d81" providerId="ADAL" clId="{4C915448-38CD-4C3C-8278-1BAE07A8129E}" dt="2020-10-13T20:33:57.665" v="75" actId="27636"/>
        <pc:sldMkLst>
          <pc:docMk/>
          <pc:sldMk cId="1663148867" sldId="259"/>
        </pc:sldMkLst>
        <pc:spChg chg="mod">
          <ac:chgData name="De Pooter Marijn" userId="634ff10e-5ce1-4de2-b291-de73628c3d81" providerId="ADAL" clId="{4C915448-38CD-4C3C-8278-1BAE07A8129E}" dt="2020-10-13T20:33:57.665" v="75" actId="27636"/>
          <ac:spMkLst>
            <pc:docMk/>
            <pc:sldMk cId="1663148867" sldId="259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4C915448-38CD-4C3C-8278-1BAE07A8129E}" dt="2020-10-28T09:42:16.634" v="431" actId="47"/>
        <pc:sldMkLst>
          <pc:docMk/>
          <pc:sldMk cId="1845148066" sldId="274"/>
        </pc:sldMkLst>
      </pc:sldChg>
      <pc:sldChg chg="del">
        <pc:chgData name="De Pooter Marijn" userId="634ff10e-5ce1-4de2-b291-de73628c3d81" providerId="ADAL" clId="{4C915448-38CD-4C3C-8278-1BAE07A8129E}" dt="2020-10-28T09:42:16.634" v="431" actId="47"/>
        <pc:sldMkLst>
          <pc:docMk/>
          <pc:sldMk cId="4210617673" sldId="275"/>
        </pc:sldMkLst>
      </pc:sldChg>
      <pc:sldChg chg="addSp delSp modSp mod ord addAnim delAnim modAnim modNotesTx">
        <pc:chgData name="De Pooter Marijn" userId="634ff10e-5ce1-4de2-b291-de73628c3d81" providerId="ADAL" clId="{4C915448-38CD-4C3C-8278-1BAE07A8129E}" dt="2020-10-28T12:59:34.556" v="3066" actId="20577"/>
        <pc:sldMkLst>
          <pc:docMk/>
          <pc:sldMk cId="3374086667" sldId="277"/>
        </pc:sldMkLst>
        <pc:spChg chg="mod">
          <ac:chgData name="De Pooter Marijn" userId="634ff10e-5ce1-4de2-b291-de73628c3d81" providerId="ADAL" clId="{4C915448-38CD-4C3C-8278-1BAE07A8129E}" dt="2020-10-28T12:59:34.556" v="3066" actId="20577"/>
          <ac:spMkLst>
            <pc:docMk/>
            <pc:sldMk cId="3374086667" sldId="277"/>
            <ac:spMk id="2" creationId="{E86959B1-3923-4945-A1AB-86C646A4550E}"/>
          </ac:spMkLst>
        </pc:spChg>
        <pc:spChg chg="mod">
          <ac:chgData name="De Pooter Marijn" userId="634ff10e-5ce1-4de2-b291-de73628c3d81" providerId="ADAL" clId="{4C915448-38CD-4C3C-8278-1BAE07A8129E}" dt="2020-10-28T12:26:36.217" v="2683" actId="115"/>
          <ac:spMkLst>
            <pc:docMk/>
            <pc:sldMk cId="3374086667" sldId="277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4C915448-38CD-4C3C-8278-1BAE07A8129E}" dt="2020-10-28T12:25:49.736" v="2668" actId="113"/>
          <ac:spMkLst>
            <pc:docMk/>
            <pc:sldMk cId="3374086667" sldId="277"/>
            <ac:spMk id="4" creationId="{0FF9AD81-AC39-4C96-907D-C218EB95DC70}"/>
          </ac:spMkLst>
        </pc:spChg>
        <pc:spChg chg="add del mod">
          <ac:chgData name="De Pooter Marijn" userId="634ff10e-5ce1-4de2-b291-de73628c3d81" providerId="ADAL" clId="{4C915448-38CD-4C3C-8278-1BAE07A8129E}" dt="2020-10-28T12:22:19.608" v="2642" actId="20577"/>
          <ac:spMkLst>
            <pc:docMk/>
            <pc:sldMk cId="3374086667" sldId="277"/>
            <ac:spMk id="18" creationId="{3E11E69E-9C6B-4FBD-A50F-ED8E93E689A0}"/>
          </ac:spMkLst>
        </pc:spChg>
        <pc:picChg chg="add del mod">
          <ac:chgData name="De Pooter Marijn" userId="634ff10e-5ce1-4de2-b291-de73628c3d81" providerId="ADAL" clId="{4C915448-38CD-4C3C-8278-1BAE07A8129E}" dt="2020-10-28T12:17:38.416" v="2376" actId="1076"/>
          <ac:picMkLst>
            <pc:docMk/>
            <pc:sldMk cId="3374086667" sldId="277"/>
            <ac:picMk id="13" creationId="{9C307770-74F2-4CBC-9D38-05BA4396234B}"/>
          </ac:picMkLst>
        </pc:picChg>
        <pc:cxnChg chg="add mod">
          <ac:chgData name="De Pooter Marijn" userId="634ff10e-5ce1-4de2-b291-de73628c3d81" providerId="ADAL" clId="{4C915448-38CD-4C3C-8278-1BAE07A8129E}" dt="2020-10-28T12:17:45.008" v="2377" actId="14100"/>
          <ac:cxnSpMkLst>
            <pc:docMk/>
            <pc:sldMk cId="3374086667" sldId="277"/>
            <ac:cxnSpMk id="15" creationId="{08E4050A-D5DA-4D42-AC45-273457E24289}"/>
          </ac:cxnSpMkLst>
        </pc:cxnChg>
        <pc:cxnChg chg="add del mod">
          <ac:chgData name="De Pooter Marijn" userId="634ff10e-5ce1-4de2-b291-de73628c3d81" providerId="ADAL" clId="{4C915448-38CD-4C3C-8278-1BAE07A8129E}" dt="2020-10-28T12:20:39.149" v="2516" actId="478"/>
          <ac:cxnSpMkLst>
            <pc:docMk/>
            <pc:sldMk cId="3374086667" sldId="277"/>
            <ac:cxnSpMk id="20" creationId="{3AD97A6D-C001-4CDD-822E-839F5B52130E}"/>
          </ac:cxnSpMkLst>
        </pc:cxnChg>
      </pc:sldChg>
      <pc:sldChg chg="del">
        <pc:chgData name="De Pooter Marijn" userId="634ff10e-5ce1-4de2-b291-de73628c3d81" providerId="ADAL" clId="{4C915448-38CD-4C3C-8278-1BAE07A8129E}" dt="2020-10-28T12:02:59.676" v="2057" actId="47"/>
        <pc:sldMkLst>
          <pc:docMk/>
          <pc:sldMk cId="225079790" sldId="287"/>
        </pc:sldMkLst>
      </pc:sldChg>
      <pc:sldChg chg="del">
        <pc:chgData name="De Pooter Marijn" userId="634ff10e-5ce1-4de2-b291-de73628c3d81" providerId="ADAL" clId="{4C915448-38CD-4C3C-8278-1BAE07A8129E}" dt="2020-10-28T09:42:16.634" v="431" actId="47"/>
        <pc:sldMkLst>
          <pc:docMk/>
          <pc:sldMk cId="1065570609" sldId="292"/>
        </pc:sldMkLst>
      </pc:sldChg>
      <pc:sldChg chg="del">
        <pc:chgData name="De Pooter Marijn" userId="634ff10e-5ce1-4de2-b291-de73628c3d81" providerId="ADAL" clId="{4C915448-38CD-4C3C-8278-1BAE07A8129E}" dt="2020-10-28T12:02:57.431" v="2056" actId="47"/>
        <pc:sldMkLst>
          <pc:docMk/>
          <pc:sldMk cId="159997603" sldId="293"/>
        </pc:sldMkLst>
      </pc:sldChg>
      <pc:sldChg chg="del">
        <pc:chgData name="De Pooter Marijn" userId="634ff10e-5ce1-4de2-b291-de73628c3d81" providerId="ADAL" clId="{4C915448-38CD-4C3C-8278-1BAE07A8129E}" dt="2020-10-28T12:03:04.958" v="2058" actId="47"/>
        <pc:sldMkLst>
          <pc:docMk/>
          <pc:sldMk cId="1050307132" sldId="304"/>
        </pc:sldMkLst>
      </pc:sldChg>
      <pc:sldChg chg="addSp modSp mod modAnim modNotesTx">
        <pc:chgData name="De Pooter Marijn" userId="634ff10e-5ce1-4de2-b291-de73628c3d81" providerId="ADAL" clId="{4C915448-38CD-4C3C-8278-1BAE07A8129E}" dt="2020-10-28T13:46:52.304" v="3472" actId="11529"/>
        <pc:sldMkLst>
          <pc:docMk/>
          <pc:sldMk cId="132856913" sldId="317"/>
        </pc:sldMkLst>
        <pc:spChg chg="mod">
          <ac:chgData name="De Pooter Marijn" userId="634ff10e-5ce1-4de2-b291-de73628c3d81" providerId="ADAL" clId="{4C915448-38CD-4C3C-8278-1BAE07A8129E}" dt="2020-10-28T13:00:00.119" v="3091"/>
          <ac:spMkLst>
            <pc:docMk/>
            <pc:sldMk cId="132856913" sldId="317"/>
            <ac:spMk id="2" creationId="{E86959B1-3923-4945-A1AB-86C646A4550E}"/>
          </ac:spMkLst>
        </pc:spChg>
        <pc:spChg chg="mod">
          <ac:chgData name="De Pooter Marijn" userId="634ff10e-5ce1-4de2-b291-de73628c3d81" providerId="ADAL" clId="{4C915448-38CD-4C3C-8278-1BAE07A8129E}" dt="2020-10-28T13:45:33.763" v="3458" actId="20577"/>
          <ac:spMkLst>
            <pc:docMk/>
            <pc:sldMk cId="132856913" sldId="317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4C915448-38CD-4C3C-8278-1BAE07A8129E}" dt="2020-10-28T13:45:43.993" v="3463" actId="14100"/>
          <ac:spMkLst>
            <pc:docMk/>
            <pc:sldMk cId="132856913" sldId="317"/>
            <ac:spMk id="12" creationId="{FD70E1C6-9CD7-44FD-A819-19AFC1E7F9CB}"/>
          </ac:spMkLst>
        </pc:spChg>
        <pc:picChg chg="add mod">
          <ac:chgData name="De Pooter Marijn" userId="634ff10e-5ce1-4de2-b291-de73628c3d81" providerId="ADAL" clId="{4C915448-38CD-4C3C-8278-1BAE07A8129E}" dt="2020-10-28T13:46:48.239" v="3471" actId="1076"/>
          <ac:picMkLst>
            <pc:docMk/>
            <pc:sldMk cId="132856913" sldId="317"/>
            <ac:picMk id="5" creationId="{3A94BA54-72CE-4FD3-81C3-E2FABFD2BB43}"/>
          </ac:picMkLst>
        </pc:picChg>
        <pc:cxnChg chg="add">
          <ac:chgData name="De Pooter Marijn" userId="634ff10e-5ce1-4de2-b291-de73628c3d81" providerId="ADAL" clId="{4C915448-38CD-4C3C-8278-1BAE07A8129E}" dt="2020-10-28T13:46:52.304" v="3472" actId="11529"/>
          <ac:cxnSpMkLst>
            <pc:docMk/>
            <pc:sldMk cId="132856913" sldId="317"/>
            <ac:cxnSpMk id="14" creationId="{9505651D-1598-44EE-A6FE-5C264678EE4D}"/>
          </ac:cxnSpMkLst>
        </pc:cxnChg>
      </pc:sldChg>
      <pc:sldChg chg="modSp mod">
        <pc:chgData name="De Pooter Marijn" userId="634ff10e-5ce1-4de2-b291-de73628c3d81" providerId="ADAL" clId="{4C915448-38CD-4C3C-8278-1BAE07A8129E}" dt="2020-10-28T12:59:26.225" v="3050" actId="20577"/>
        <pc:sldMkLst>
          <pc:docMk/>
          <pc:sldMk cId="1330351328" sldId="448"/>
        </pc:sldMkLst>
        <pc:spChg chg="mod">
          <ac:chgData name="De Pooter Marijn" userId="634ff10e-5ce1-4de2-b291-de73628c3d81" providerId="ADAL" clId="{4C915448-38CD-4C3C-8278-1BAE07A8129E}" dt="2020-10-28T12:59:26.225" v="3050" actId="20577"/>
          <ac:spMkLst>
            <pc:docMk/>
            <pc:sldMk cId="1330351328" sldId="448"/>
            <ac:spMk id="2" creationId="{E86959B1-3923-4945-A1AB-86C646A4550E}"/>
          </ac:spMkLst>
        </pc:spChg>
      </pc:sldChg>
      <pc:sldChg chg="modSp mod">
        <pc:chgData name="De Pooter Marijn" userId="634ff10e-5ce1-4de2-b291-de73628c3d81" providerId="ADAL" clId="{4C915448-38CD-4C3C-8278-1BAE07A8129E}" dt="2020-10-28T13:13:15.948" v="3110" actId="20577"/>
        <pc:sldMkLst>
          <pc:docMk/>
          <pc:sldMk cId="2107321458" sldId="449"/>
        </pc:sldMkLst>
        <pc:spChg chg="mod">
          <ac:chgData name="De Pooter Marijn" userId="634ff10e-5ce1-4de2-b291-de73628c3d81" providerId="ADAL" clId="{4C915448-38CD-4C3C-8278-1BAE07A8129E}" dt="2020-10-28T13:13:15.948" v="3110" actId="20577"/>
          <ac:spMkLst>
            <pc:docMk/>
            <pc:sldMk cId="2107321458" sldId="449"/>
            <ac:spMk id="2" creationId="{E86959B1-3923-4945-A1AB-86C646A4550E}"/>
          </ac:spMkLst>
        </pc:spChg>
      </pc:sldChg>
      <pc:sldChg chg="modSp add mod ord">
        <pc:chgData name="De Pooter Marijn" userId="634ff10e-5ce1-4de2-b291-de73628c3d81" providerId="ADAL" clId="{4C915448-38CD-4C3C-8278-1BAE07A8129E}" dt="2020-10-28T10:40:22.469" v="1218" actId="20577"/>
        <pc:sldMkLst>
          <pc:docMk/>
          <pc:sldMk cId="2201457911" sldId="453"/>
        </pc:sldMkLst>
        <pc:spChg chg="mod">
          <ac:chgData name="De Pooter Marijn" userId="634ff10e-5ce1-4de2-b291-de73628c3d81" providerId="ADAL" clId="{4C915448-38CD-4C3C-8278-1BAE07A8129E}" dt="2020-10-28T09:35:30.937" v="108" actId="6549"/>
          <ac:spMkLst>
            <pc:docMk/>
            <pc:sldMk cId="2201457911" sldId="453"/>
            <ac:spMk id="2" creationId="{E86959B1-3923-4945-A1AB-86C646A4550E}"/>
          </ac:spMkLst>
        </pc:spChg>
        <pc:spChg chg="mod">
          <ac:chgData name="De Pooter Marijn" userId="634ff10e-5ce1-4de2-b291-de73628c3d81" providerId="ADAL" clId="{4C915448-38CD-4C3C-8278-1BAE07A8129E}" dt="2020-10-28T10:40:22.469" v="1218" actId="20577"/>
          <ac:spMkLst>
            <pc:docMk/>
            <pc:sldMk cId="2201457911" sldId="453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4C915448-38CD-4C3C-8278-1BAE07A8129E}" dt="2020-10-28T10:40:38.172" v="1230" actId="20577"/>
        <pc:sldMkLst>
          <pc:docMk/>
          <pc:sldMk cId="2479426356" sldId="454"/>
        </pc:sldMkLst>
        <pc:spChg chg="mod">
          <ac:chgData name="De Pooter Marijn" userId="634ff10e-5ce1-4de2-b291-de73628c3d81" providerId="ADAL" clId="{4C915448-38CD-4C3C-8278-1BAE07A8129E}" dt="2020-10-28T10:40:38.172" v="1230" actId="20577"/>
          <ac:spMkLst>
            <pc:docMk/>
            <pc:sldMk cId="2479426356" sldId="454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4C915448-38CD-4C3C-8278-1BAE07A8129E}" dt="2020-10-28T12:59:30.684" v="3058" actId="20577"/>
        <pc:sldMkLst>
          <pc:docMk/>
          <pc:sldMk cId="2556859083" sldId="455"/>
        </pc:sldMkLst>
        <pc:spChg chg="mod">
          <ac:chgData name="De Pooter Marijn" userId="634ff10e-5ce1-4de2-b291-de73628c3d81" providerId="ADAL" clId="{4C915448-38CD-4C3C-8278-1BAE07A8129E}" dt="2020-10-28T12:59:30.684" v="3058" actId="20577"/>
          <ac:spMkLst>
            <pc:docMk/>
            <pc:sldMk cId="2556859083" sldId="455"/>
            <ac:spMk id="2" creationId="{E86959B1-3923-4945-A1AB-86C646A4550E}"/>
          </ac:spMkLst>
        </pc:spChg>
        <pc:spChg chg="mod">
          <ac:chgData name="De Pooter Marijn" userId="634ff10e-5ce1-4de2-b291-de73628c3d81" providerId="ADAL" clId="{4C915448-38CD-4C3C-8278-1BAE07A8129E}" dt="2020-10-28T10:56:53.639" v="1890" actId="27636"/>
          <ac:spMkLst>
            <pc:docMk/>
            <pc:sldMk cId="2556859083" sldId="455"/>
            <ac:spMk id="3" creationId="{4ECABE3C-BC33-8245-822C-EE2D7505A266}"/>
          </ac:spMkLst>
        </pc:spChg>
      </pc:sldChg>
      <pc:sldChg chg="modSp add del mod">
        <pc:chgData name="De Pooter Marijn" userId="634ff10e-5ce1-4de2-b291-de73628c3d81" providerId="ADAL" clId="{4C915448-38CD-4C3C-8278-1BAE07A8129E}" dt="2020-10-28T12:26:12.227" v="2677" actId="47"/>
        <pc:sldMkLst>
          <pc:docMk/>
          <pc:sldMk cId="1526141975" sldId="456"/>
        </pc:sldMkLst>
        <pc:spChg chg="mod">
          <ac:chgData name="De Pooter Marijn" userId="634ff10e-5ce1-4de2-b291-de73628c3d81" providerId="ADAL" clId="{4C915448-38CD-4C3C-8278-1BAE07A8129E}" dt="2020-10-28T10:58:57.510" v="2055" actId="20577"/>
          <ac:spMkLst>
            <pc:docMk/>
            <pc:sldMk cId="1526141975" sldId="456"/>
            <ac:spMk id="3" creationId="{4ECABE3C-BC33-8245-822C-EE2D7505A266}"/>
          </ac:spMkLst>
        </pc:spChg>
      </pc:sldChg>
      <pc:sldChg chg="modSp add modAnim modNotesTx">
        <pc:chgData name="De Pooter Marijn" userId="634ff10e-5ce1-4de2-b291-de73628c3d81" providerId="ADAL" clId="{4C915448-38CD-4C3C-8278-1BAE07A8129E}" dt="2020-10-28T12:59:39.023" v="3074" actId="20577"/>
        <pc:sldMkLst>
          <pc:docMk/>
          <pc:sldMk cId="3834170092" sldId="457"/>
        </pc:sldMkLst>
        <pc:spChg chg="mod">
          <ac:chgData name="De Pooter Marijn" userId="634ff10e-5ce1-4de2-b291-de73628c3d81" providerId="ADAL" clId="{4C915448-38CD-4C3C-8278-1BAE07A8129E}" dt="2020-10-28T12:59:39.023" v="3074" actId="20577"/>
          <ac:spMkLst>
            <pc:docMk/>
            <pc:sldMk cId="3834170092" sldId="457"/>
            <ac:spMk id="2" creationId="{E86959B1-3923-4945-A1AB-86C646A4550E}"/>
          </ac:spMkLst>
        </pc:spChg>
        <pc:spChg chg="mod">
          <ac:chgData name="De Pooter Marijn" userId="634ff10e-5ce1-4de2-b291-de73628c3d81" providerId="ADAL" clId="{4C915448-38CD-4C3C-8278-1BAE07A8129E}" dt="2020-10-28T12:26:28.955" v="2681" actId="115"/>
          <ac:spMkLst>
            <pc:docMk/>
            <pc:sldMk cId="3834170092" sldId="457"/>
            <ac:spMk id="3" creationId="{4ECABE3C-BC33-8245-822C-EE2D7505A266}"/>
          </ac:spMkLst>
        </pc:spChg>
        <pc:spChg chg="mod">
          <ac:chgData name="De Pooter Marijn" userId="634ff10e-5ce1-4de2-b291-de73628c3d81" providerId="ADAL" clId="{4C915448-38CD-4C3C-8278-1BAE07A8129E}" dt="2020-10-28T12:25:52.666" v="2669" actId="113"/>
          <ac:spMkLst>
            <pc:docMk/>
            <pc:sldMk cId="3834170092" sldId="457"/>
            <ac:spMk id="4" creationId="{0FF9AD81-AC39-4C96-907D-C218EB95DC70}"/>
          </ac:spMkLst>
        </pc:spChg>
      </pc:sldChg>
      <pc:sldChg chg="addSp delSp modSp add mod delAnim modAnim modNotesTx">
        <pc:chgData name="De Pooter Marijn" userId="634ff10e-5ce1-4de2-b291-de73628c3d81" providerId="ADAL" clId="{4C915448-38CD-4C3C-8278-1BAE07A8129E}" dt="2020-10-28T12:59:43.381" v="3082" actId="20577"/>
        <pc:sldMkLst>
          <pc:docMk/>
          <pc:sldMk cId="2925302795" sldId="458"/>
        </pc:sldMkLst>
        <pc:spChg chg="mod">
          <ac:chgData name="De Pooter Marijn" userId="634ff10e-5ce1-4de2-b291-de73628c3d81" providerId="ADAL" clId="{4C915448-38CD-4C3C-8278-1BAE07A8129E}" dt="2020-10-28T12:59:43.381" v="3082" actId="20577"/>
          <ac:spMkLst>
            <pc:docMk/>
            <pc:sldMk cId="2925302795" sldId="458"/>
            <ac:spMk id="2" creationId="{E86959B1-3923-4945-A1AB-86C646A4550E}"/>
          </ac:spMkLst>
        </pc:spChg>
        <pc:spChg chg="mod">
          <ac:chgData name="De Pooter Marijn" userId="634ff10e-5ce1-4de2-b291-de73628c3d81" providerId="ADAL" clId="{4C915448-38CD-4C3C-8278-1BAE07A8129E}" dt="2020-10-28T12:26:39.955" v="2685" actId="115"/>
          <ac:spMkLst>
            <pc:docMk/>
            <pc:sldMk cId="2925302795" sldId="458"/>
            <ac:spMk id="3" creationId="{4ECABE3C-BC33-8245-822C-EE2D7505A266}"/>
          </ac:spMkLst>
        </pc:spChg>
        <pc:spChg chg="mod">
          <ac:chgData name="De Pooter Marijn" userId="634ff10e-5ce1-4de2-b291-de73628c3d81" providerId="ADAL" clId="{4C915448-38CD-4C3C-8278-1BAE07A8129E}" dt="2020-10-28T12:28:04.817" v="2735" actId="207"/>
          <ac:spMkLst>
            <pc:docMk/>
            <pc:sldMk cId="2925302795" sldId="458"/>
            <ac:spMk id="4" creationId="{0FF9AD81-AC39-4C96-907D-C218EB95DC70}"/>
          </ac:spMkLst>
        </pc:spChg>
        <pc:spChg chg="add mod">
          <ac:chgData name="De Pooter Marijn" userId="634ff10e-5ce1-4de2-b291-de73628c3d81" providerId="ADAL" clId="{4C915448-38CD-4C3C-8278-1BAE07A8129E}" dt="2020-10-28T12:29:58.810" v="2769" actId="1036"/>
          <ac:spMkLst>
            <pc:docMk/>
            <pc:sldMk cId="2925302795" sldId="458"/>
            <ac:spMk id="5" creationId="{F4AA3C06-2356-4761-9EB5-041C9633FFF8}"/>
          </ac:spMkLst>
        </pc:spChg>
        <pc:spChg chg="add mod">
          <ac:chgData name="De Pooter Marijn" userId="634ff10e-5ce1-4de2-b291-de73628c3d81" providerId="ADAL" clId="{4C915448-38CD-4C3C-8278-1BAE07A8129E}" dt="2020-10-28T12:30:13.887" v="2772" actId="14100"/>
          <ac:spMkLst>
            <pc:docMk/>
            <pc:sldMk cId="2925302795" sldId="458"/>
            <ac:spMk id="12" creationId="{8DC77972-9A38-4BD5-B133-D9058CA178C9}"/>
          </ac:spMkLst>
        </pc:spChg>
        <pc:spChg chg="del">
          <ac:chgData name="De Pooter Marijn" userId="634ff10e-5ce1-4de2-b291-de73628c3d81" providerId="ADAL" clId="{4C915448-38CD-4C3C-8278-1BAE07A8129E}" dt="2020-10-28T12:27:04.099" v="2694" actId="478"/>
          <ac:spMkLst>
            <pc:docMk/>
            <pc:sldMk cId="2925302795" sldId="458"/>
            <ac:spMk id="18" creationId="{3E11E69E-9C6B-4FBD-A50F-ED8E93E689A0}"/>
          </ac:spMkLst>
        </pc:spChg>
        <pc:spChg chg="add mod">
          <ac:chgData name="De Pooter Marijn" userId="634ff10e-5ce1-4de2-b291-de73628c3d81" providerId="ADAL" clId="{4C915448-38CD-4C3C-8278-1BAE07A8129E}" dt="2020-10-28T12:31:18.527" v="2836" actId="14100"/>
          <ac:spMkLst>
            <pc:docMk/>
            <pc:sldMk cId="2925302795" sldId="458"/>
            <ac:spMk id="21" creationId="{BF6A91F1-62F1-4E9C-9A87-E0DF0E3AF2AE}"/>
          </ac:spMkLst>
        </pc:spChg>
        <pc:picChg chg="del">
          <ac:chgData name="De Pooter Marijn" userId="634ff10e-5ce1-4de2-b291-de73628c3d81" providerId="ADAL" clId="{4C915448-38CD-4C3C-8278-1BAE07A8129E}" dt="2020-10-28T12:27:01.433" v="2691" actId="478"/>
          <ac:picMkLst>
            <pc:docMk/>
            <pc:sldMk cId="2925302795" sldId="458"/>
            <ac:picMk id="13" creationId="{9C307770-74F2-4CBC-9D38-05BA4396234B}"/>
          </ac:picMkLst>
        </pc:picChg>
        <pc:cxnChg chg="del mod">
          <ac:chgData name="De Pooter Marijn" userId="634ff10e-5ce1-4de2-b291-de73628c3d81" providerId="ADAL" clId="{4C915448-38CD-4C3C-8278-1BAE07A8129E}" dt="2020-10-28T12:27:02.366" v="2692" actId="478"/>
          <ac:cxnSpMkLst>
            <pc:docMk/>
            <pc:sldMk cId="2925302795" sldId="458"/>
            <ac:cxnSpMk id="15" creationId="{08E4050A-D5DA-4D42-AC45-273457E24289}"/>
          </ac:cxnSpMkLst>
        </pc:cxnChg>
        <pc:cxnChg chg="add mod">
          <ac:chgData name="De Pooter Marijn" userId="634ff10e-5ce1-4de2-b291-de73628c3d81" providerId="ADAL" clId="{4C915448-38CD-4C3C-8278-1BAE07A8129E}" dt="2020-10-28T12:30:29.033" v="2774" actId="692"/>
          <ac:cxnSpMkLst>
            <pc:docMk/>
            <pc:sldMk cId="2925302795" sldId="458"/>
            <ac:cxnSpMk id="17" creationId="{3067E5F7-294D-4A2A-836C-FC67CDFFEFF4}"/>
          </ac:cxnSpMkLst>
        </pc:cxnChg>
        <pc:cxnChg chg="del mod">
          <ac:chgData name="De Pooter Marijn" userId="634ff10e-5ce1-4de2-b291-de73628c3d81" providerId="ADAL" clId="{4C915448-38CD-4C3C-8278-1BAE07A8129E}" dt="2020-10-28T12:27:03.237" v="2693" actId="478"/>
          <ac:cxnSpMkLst>
            <pc:docMk/>
            <pc:sldMk cId="2925302795" sldId="458"/>
            <ac:cxnSpMk id="20" creationId="{3AD97A6D-C001-4CDD-822E-839F5B52130E}"/>
          </ac:cxnSpMkLst>
        </pc:cxnChg>
      </pc:sldChg>
      <pc:sldChg chg="add del">
        <pc:chgData name="De Pooter Marijn" userId="634ff10e-5ce1-4de2-b291-de73628c3d81" providerId="ADAL" clId="{4C915448-38CD-4C3C-8278-1BAE07A8129E}" dt="2020-10-28T12:37:29.381" v="2909" actId="47"/>
        <pc:sldMkLst>
          <pc:docMk/>
          <pc:sldMk cId="1672943982" sldId="459"/>
        </pc:sldMkLst>
      </pc:sldChg>
      <pc:sldChg chg="addSp delSp modSp add mod delAnim modNotesTx">
        <pc:chgData name="De Pooter Marijn" userId="634ff10e-5ce1-4de2-b291-de73628c3d81" providerId="ADAL" clId="{4C915448-38CD-4C3C-8278-1BAE07A8129E}" dt="2020-10-28T12:59:48.199" v="3090" actId="20577"/>
        <pc:sldMkLst>
          <pc:docMk/>
          <pc:sldMk cId="3217521016" sldId="460"/>
        </pc:sldMkLst>
        <pc:spChg chg="mod">
          <ac:chgData name="De Pooter Marijn" userId="634ff10e-5ce1-4de2-b291-de73628c3d81" providerId="ADAL" clId="{4C915448-38CD-4C3C-8278-1BAE07A8129E}" dt="2020-10-28T12:59:48.199" v="3090" actId="20577"/>
          <ac:spMkLst>
            <pc:docMk/>
            <pc:sldMk cId="3217521016" sldId="460"/>
            <ac:spMk id="2" creationId="{E86959B1-3923-4945-A1AB-86C646A4550E}"/>
          </ac:spMkLst>
        </pc:spChg>
        <pc:spChg chg="mod">
          <ac:chgData name="De Pooter Marijn" userId="634ff10e-5ce1-4de2-b291-de73628c3d81" providerId="ADAL" clId="{4C915448-38CD-4C3C-8278-1BAE07A8129E}" dt="2020-10-28T12:37:54.057" v="2914" actId="14100"/>
          <ac:spMkLst>
            <pc:docMk/>
            <pc:sldMk cId="3217521016" sldId="460"/>
            <ac:spMk id="4" creationId="{0FF9AD81-AC39-4C96-907D-C218EB95DC70}"/>
          </ac:spMkLst>
        </pc:spChg>
        <pc:spChg chg="del">
          <ac:chgData name="De Pooter Marijn" userId="634ff10e-5ce1-4de2-b291-de73628c3d81" providerId="ADAL" clId="{4C915448-38CD-4C3C-8278-1BAE07A8129E}" dt="2020-10-28T12:37:42.857" v="2912" actId="478"/>
          <ac:spMkLst>
            <pc:docMk/>
            <pc:sldMk cId="3217521016" sldId="460"/>
            <ac:spMk id="5" creationId="{F4AA3C06-2356-4761-9EB5-041C9633FFF8}"/>
          </ac:spMkLst>
        </pc:spChg>
        <pc:spChg chg="del">
          <ac:chgData name="De Pooter Marijn" userId="634ff10e-5ce1-4de2-b291-de73628c3d81" providerId="ADAL" clId="{4C915448-38CD-4C3C-8278-1BAE07A8129E}" dt="2020-10-28T12:37:36.725" v="2910" actId="478"/>
          <ac:spMkLst>
            <pc:docMk/>
            <pc:sldMk cId="3217521016" sldId="460"/>
            <ac:spMk id="12" creationId="{8DC77972-9A38-4BD5-B133-D9058CA178C9}"/>
          </ac:spMkLst>
        </pc:spChg>
        <pc:spChg chg="del">
          <ac:chgData name="De Pooter Marijn" userId="634ff10e-5ce1-4de2-b291-de73628c3d81" providerId="ADAL" clId="{4C915448-38CD-4C3C-8278-1BAE07A8129E}" dt="2020-10-28T12:37:45.245" v="2913" actId="478"/>
          <ac:spMkLst>
            <pc:docMk/>
            <pc:sldMk cId="3217521016" sldId="460"/>
            <ac:spMk id="21" creationId="{BF6A91F1-62F1-4E9C-9A87-E0DF0E3AF2AE}"/>
          </ac:spMkLst>
        </pc:spChg>
        <pc:picChg chg="add mod">
          <ac:chgData name="De Pooter Marijn" userId="634ff10e-5ce1-4de2-b291-de73628c3d81" providerId="ADAL" clId="{4C915448-38CD-4C3C-8278-1BAE07A8129E}" dt="2020-10-28T12:38:56.179" v="2921" actId="692"/>
          <ac:picMkLst>
            <pc:docMk/>
            <pc:sldMk cId="3217521016" sldId="460"/>
            <ac:picMk id="14" creationId="{34557243-7479-4BB0-8A2F-9059619E295A}"/>
          </ac:picMkLst>
        </pc:picChg>
        <pc:cxnChg chg="add">
          <ac:chgData name="De Pooter Marijn" userId="634ff10e-5ce1-4de2-b291-de73628c3d81" providerId="ADAL" clId="{4C915448-38CD-4C3C-8278-1BAE07A8129E}" dt="2020-10-28T12:39:04.184" v="2922" actId="11529"/>
          <ac:cxnSpMkLst>
            <pc:docMk/>
            <pc:sldMk cId="3217521016" sldId="460"/>
            <ac:cxnSpMk id="16" creationId="{E0A01EA2-37A8-42DA-93F2-EE143B8F3B93}"/>
          </ac:cxnSpMkLst>
        </pc:cxnChg>
        <pc:cxnChg chg="del mod">
          <ac:chgData name="De Pooter Marijn" userId="634ff10e-5ce1-4de2-b291-de73628c3d81" providerId="ADAL" clId="{4C915448-38CD-4C3C-8278-1BAE07A8129E}" dt="2020-10-28T12:37:40.521" v="2911" actId="478"/>
          <ac:cxnSpMkLst>
            <pc:docMk/>
            <pc:sldMk cId="3217521016" sldId="460"/>
            <ac:cxnSpMk id="17" creationId="{3067E5F7-294D-4A2A-836C-FC67CDFFEFF4}"/>
          </ac:cxnSpMkLst>
        </pc:cxnChg>
      </pc:sldChg>
      <pc:sldChg chg="modSp add mod ord">
        <pc:chgData name="De Pooter Marijn" userId="634ff10e-5ce1-4de2-b291-de73628c3d81" providerId="ADAL" clId="{4C915448-38CD-4C3C-8278-1BAE07A8129E}" dt="2020-10-28T13:43:05.583" v="3387" actId="20577"/>
        <pc:sldMkLst>
          <pc:docMk/>
          <pc:sldMk cId="4235994224" sldId="461"/>
        </pc:sldMkLst>
        <pc:spChg chg="mod">
          <ac:chgData name="De Pooter Marijn" userId="634ff10e-5ce1-4de2-b291-de73628c3d81" providerId="ADAL" clId="{4C915448-38CD-4C3C-8278-1BAE07A8129E}" dt="2020-10-28T13:13:20.368" v="3114" actId="20577"/>
          <ac:spMkLst>
            <pc:docMk/>
            <pc:sldMk cId="4235994224" sldId="461"/>
            <ac:spMk id="2" creationId="{E86959B1-3923-4945-A1AB-86C646A4550E}"/>
          </ac:spMkLst>
        </pc:spChg>
        <pc:spChg chg="mod">
          <ac:chgData name="De Pooter Marijn" userId="634ff10e-5ce1-4de2-b291-de73628c3d81" providerId="ADAL" clId="{4C915448-38CD-4C3C-8278-1BAE07A8129E}" dt="2020-10-28T13:43:05.583" v="3387" actId="20577"/>
          <ac:spMkLst>
            <pc:docMk/>
            <pc:sldMk cId="4235994224" sldId="461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4C915448-38CD-4C3C-8278-1BAE07A8129E}" dt="2020-10-28T13:40:24.429" v="3355" actId="20577"/>
        <pc:sldMkLst>
          <pc:docMk/>
          <pc:sldMk cId="3112362307" sldId="462"/>
        </pc:sldMkLst>
        <pc:spChg chg="mod">
          <ac:chgData name="De Pooter Marijn" userId="634ff10e-5ce1-4de2-b291-de73628c3d81" providerId="ADAL" clId="{4C915448-38CD-4C3C-8278-1BAE07A8129E}" dt="2020-10-28T13:40:24.429" v="3355" actId="20577"/>
          <ac:spMkLst>
            <pc:docMk/>
            <pc:sldMk cId="3112362307" sldId="462"/>
            <ac:spMk id="2" creationId="{E86959B1-3923-4945-A1AB-86C646A4550E}"/>
          </ac:spMkLst>
        </pc:spChg>
      </pc:sldChg>
    </pc:docChg>
  </pc:docChgLst>
  <pc:docChgLst>
    <pc:chgData name="De Pooter Marijn" userId="634ff10e-5ce1-4de2-b291-de73628c3d81" providerId="ADAL" clId="{70CE2C5F-43ED-497C-B41E-4A9C57EE8F2F}"/>
    <pc:docChg chg="undo custSel addSld delSld modSld sldOrd">
      <pc:chgData name="De Pooter Marijn" userId="634ff10e-5ce1-4de2-b291-de73628c3d81" providerId="ADAL" clId="{70CE2C5F-43ED-497C-B41E-4A9C57EE8F2F}" dt="2019-12-12T16:28:51.173" v="2140" actId="207"/>
      <pc:docMkLst>
        <pc:docMk/>
      </pc:docMkLst>
      <pc:sldChg chg="modSp">
        <pc:chgData name="De Pooter Marijn" userId="634ff10e-5ce1-4de2-b291-de73628c3d81" providerId="ADAL" clId="{70CE2C5F-43ED-497C-B41E-4A9C57EE8F2F}" dt="2019-12-12T15:13:21.406" v="68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70CE2C5F-43ED-497C-B41E-4A9C57EE8F2F}" dt="2019-12-12T15:12:49.968" v="9" actId="20577"/>
          <ac:spMkLst>
            <pc:docMk/>
            <pc:sldMk cId="3581610021" sldId="258"/>
            <ac:spMk id="2" creationId="{000DBF0F-6BE8-144A-8B1D-FEA389BEDB02}"/>
          </ac:spMkLst>
        </pc:spChg>
        <pc:spChg chg="mod">
          <ac:chgData name="De Pooter Marijn" userId="634ff10e-5ce1-4de2-b291-de73628c3d81" providerId="ADAL" clId="{70CE2C5F-43ED-497C-B41E-4A9C57EE8F2F}" dt="2019-12-12T15:13:21.406" v="68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modSp">
        <pc:chgData name="De Pooter Marijn" userId="634ff10e-5ce1-4de2-b291-de73628c3d81" providerId="ADAL" clId="{70CE2C5F-43ED-497C-B41E-4A9C57EE8F2F}" dt="2019-12-12T15:18:34.492" v="283" actId="14100"/>
        <pc:sldMkLst>
          <pc:docMk/>
          <pc:sldMk cId="1663148867" sldId="259"/>
        </pc:sldMkLst>
        <pc:spChg chg="mod">
          <ac:chgData name="De Pooter Marijn" userId="634ff10e-5ce1-4de2-b291-de73628c3d81" providerId="ADAL" clId="{70CE2C5F-43ED-497C-B41E-4A9C57EE8F2F}" dt="2019-12-12T15:14:01.129" v="74" actId="20577"/>
          <ac:spMkLst>
            <pc:docMk/>
            <pc:sldMk cId="1663148867" sldId="259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5:17:24.187" v="279" actId="20577"/>
          <ac:spMkLst>
            <pc:docMk/>
            <pc:sldMk cId="1663148867" sldId="259"/>
            <ac:spMk id="3" creationId="{4ECABE3C-BC33-8245-822C-EE2D7505A266}"/>
          </ac:spMkLst>
        </pc:spChg>
        <pc:spChg chg="mod">
          <ac:chgData name="De Pooter Marijn" userId="634ff10e-5ce1-4de2-b291-de73628c3d81" providerId="ADAL" clId="{70CE2C5F-43ED-497C-B41E-4A9C57EE8F2F}" dt="2019-12-12T15:18:34.492" v="283" actId="14100"/>
          <ac:spMkLst>
            <pc:docMk/>
            <pc:sldMk cId="1663148867" sldId="259"/>
            <ac:spMk id="4" creationId="{4776CB64-E3DA-D448-AA16-12E5DA254581}"/>
          </ac:spMkLst>
        </pc:spChg>
      </pc:sldChg>
      <pc:sldChg chg="modSp">
        <pc:chgData name="De Pooter Marijn" userId="634ff10e-5ce1-4de2-b291-de73628c3d81" providerId="ADAL" clId="{70CE2C5F-43ED-497C-B41E-4A9C57EE8F2F}" dt="2019-12-12T15:17:15.113" v="268" actId="20577"/>
        <pc:sldMkLst>
          <pc:docMk/>
          <pc:sldMk cId="4209867144" sldId="260"/>
        </pc:sldMkLst>
        <pc:spChg chg="mod">
          <ac:chgData name="De Pooter Marijn" userId="634ff10e-5ce1-4de2-b291-de73628c3d81" providerId="ADAL" clId="{70CE2C5F-43ED-497C-B41E-4A9C57EE8F2F}" dt="2019-12-12T15:17:15.113" v="268" actId="20577"/>
          <ac:spMkLst>
            <pc:docMk/>
            <pc:sldMk cId="4209867144" sldId="260"/>
            <ac:spMk id="2" creationId="{C8E4B304-2DE3-F24E-99A6-73CE5CA3B523}"/>
          </ac:spMkLst>
        </pc:spChg>
      </pc:sldChg>
      <pc:sldChg chg="modSp">
        <pc:chgData name="De Pooter Marijn" userId="634ff10e-5ce1-4de2-b291-de73628c3d81" providerId="ADAL" clId="{70CE2C5F-43ED-497C-B41E-4A9C57EE8F2F}" dt="2019-12-12T15:19:02.785" v="286" actId="14100"/>
        <pc:sldMkLst>
          <pc:docMk/>
          <pc:sldMk cId="1826916431" sldId="262"/>
        </pc:sldMkLst>
        <pc:spChg chg="mod">
          <ac:chgData name="De Pooter Marijn" userId="634ff10e-5ce1-4de2-b291-de73628c3d81" providerId="ADAL" clId="{70CE2C5F-43ED-497C-B41E-4A9C57EE8F2F}" dt="2019-12-12T15:19:02.785" v="286" actId="14100"/>
          <ac:spMkLst>
            <pc:docMk/>
            <pc:sldMk cId="1826916431" sldId="262"/>
            <ac:spMk id="7" creationId="{9B49E0F6-30E2-9D48-9165-44FDC31777EE}"/>
          </ac:spMkLst>
        </pc:spChg>
      </pc:sldChg>
      <pc:sldChg chg="del ord">
        <pc:chgData name="De Pooter Marijn" userId="634ff10e-5ce1-4de2-b291-de73628c3d81" providerId="ADAL" clId="{70CE2C5F-43ED-497C-B41E-4A9C57EE8F2F}" dt="2019-12-12T15:18:26.465" v="282" actId="2696"/>
        <pc:sldMkLst>
          <pc:docMk/>
          <pc:sldMk cId="1301748170" sldId="263"/>
        </pc:sldMkLst>
      </pc:sldChg>
      <pc:sldChg chg="modSp">
        <pc:chgData name="De Pooter Marijn" userId="634ff10e-5ce1-4de2-b291-de73628c3d81" providerId="ADAL" clId="{70CE2C5F-43ED-497C-B41E-4A9C57EE8F2F}" dt="2019-12-12T15:19:26.819" v="288" actId="14100"/>
        <pc:sldMkLst>
          <pc:docMk/>
          <pc:sldMk cId="1542608510" sldId="264"/>
        </pc:sldMkLst>
        <pc:spChg chg="mod">
          <ac:chgData name="De Pooter Marijn" userId="634ff10e-5ce1-4de2-b291-de73628c3d81" providerId="ADAL" clId="{70CE2C5F-43ED-497C-B41E-4A9C57EE8F2F}" dt="2019-12-12T15:19:26.819" v="288" actId="14100"/>
          <ac:spMkLst>
            <pc:docMk/>
            <pc:sldMk cId="1542608510" sldId="264"/>
            <ac:spMk id="2" creationId="{25CD7D63-A0F3-164F-80E2-C3256E6F1565}"/>
          </ac:spMkLst>
        </pc:spChg>
      </pc:sldChg>
      <pc:sldChg chg="modSp">
        <pc:chgData name="De Pooter Marijn" userId="634ff10e-5ce1-4de2-b291-de73628c3d81" providerId="ADAL" clId="{70CE2C5F-43ED-497C-B41E-4A9C57EE8F2F}" dt="2019-12-12T15:19:39.978" v="290" actId="14100"/>
        <pc:sldMkLst>
          <pc:docMk/>
          <pc:sldMk cId="2195117761" sldId="265"/>
        </pc:sldMkLst>
        <pc:spChg chg="mod">
          <ac:chgData name="De Pooter Marijn" userId="634ff10e-5ce1-4de2-b291-de73628c3d81" providerId="ADAL" clId="{70CE2C5F-43ED-497C-B41E-4A9C57EE8F2F}" dt="2019-12-12T15:19:39.978" v="290" actId="14100"/>
          <ac:spMkLst>
            <pc:docMk/>
            <pc:sldMk cId="2195117761" sldId="265"/>
            <ac:spMk id="5" creationId="{B5C6C359-17E6-3241-99BE-4F6CD3C3609C}"/>
          </ac:spMkLst>
        </pc:spChg>
      </pc:sldChg>
      <pc:sldChg chg="modSp">
        <pc:chgData name="De Pooter Marijn" userId="634ff10e-5ce1-4de2-b291-de73628c3d81" providerId="ADAL" clId="{70CE2C5F-43ED-497C-B41E-4A9C57EE8F2F}" dt="2019-12-12T15:19:57.977" v="292" actId="14100"/>
        <pc:sldMkLst>
          <pc:docMk/>
          <pc:sldMk cId="3385218854" sldId="266"/>
        </pc:sldMkLst>
        <pc:spChg chg="mod">
          <ac:chgData name="De Pooter Marijn" userId="634ff10e-5ce1-4de2-b291-de73628c3d81" providerId="ADAL" clId="{70CE2C5F-43ED-497C-B41E-4A9C57EE8F2F}" dt="2019-12-12T15:19:57.977" v="292" actId="14100"/>
          <ac:spMkLst>
            <pc:docMk/>
            <pc:sldMk cId="3385218854" sldId="266"/>
            <ac:spMk id="5" creationId="{E5DCD802-D462-7740-89EA-D7E705C01912}"/>
          </ac:spMkLst>
        </pc:spChg>
      </pc:sldChg>
      <pc:sldChg chg="modSp">
        <pc:chgData name="De Pooter Marijn" userId="634ff10e-5ce1-4de2-b291-de73628c3d81" providerId="ADAL" clId="{70CE2C5F-43ED-497C-B41E-4A9C57EE8F2F}" dt="2019-12-12T15:19:33.415" v="289" actId="14100"/>
        <pc:sldMkLst>
          <pc:docMk/>
          <pc:sldMk cId="3911350475" sldId="267"/>
        </pc:sldMkLst>
        <pc:spChg chg="mod">
          <ac:chgData name="De Pooter Marijn" userId="634ff10e-5ce1-4de2-b291-de73628c3d81" providerId="ADAL" clId="{70CE2C5F-43ED-497C-B41E-4A9C57EE8F2F}" dt="2019-12-12T15:19:33.415" v="289" actId="14100"/>
          <ac:spMkLst>
            <pc:docMk/>
            <pc:sldMk cId="3911350475" sldId="267"/>
            <ac:spMk id="2" creationId="{73A329A9-8C9D-B248-9309-67DEAB6ED03B}"/>
          </ac:spMkLst>
        </pc:spChg>
      </pc:sldChg>
      <pc:sldChg chg="modSp">
        <pc:chgData name="De Pooter Marijn" userId="634ff10e-5ce1-4de2-b291-de73628c3d81" providerId="ADAL" clId="{70CE2C5F-43ED-497C-B41E-4A9C57EE8F2F}" dt="2019-12-12T15:19:49.864" v="291" actId="14100"/>
        <pc:sldMkLst>
          <pc:docMk/>
          <pc:sldMk cId="2362797462" sldId="268"/>
        </pc:sldMkLst>
        <pc:spChg chg="mod">
          <ac:chgData name="De Pooter Marijn" userId="634ff10e-5ce1-4de2-b291-de73628c3d81" providerId="ADAL" clId="{70CE2C5F-43ED-497C-B41E-4A9C57EE8F2F}" dt="2019-12-12T15:19:49.864" v="291" actId="14100"/>
          <ac:spMkLst>
            <pc:docMk/>
            <pc:sldMk cId="2362797462" sldId="268"/>
            <ac:spMk id="5" creationId="{1EDE74C0-42B8-1E4D-87EE-7C76CD1037BB}"/>
          </ac:spMkLst>
        </pc:spChg>
      </pc:sldChg>
      <pc:sldChg chg="modSp">
        <pc:chgData name="De Pooter Marijn" userId="634ff10e-5ce1-4de2-b291-de73628c3d81" providerId="ADAL" clId="{70CE2C5F-43ED-497C-B41E-4A9C57EE8F2F}" dt="2019-12-12T15:18:47.618" v="284" actId="14100"/>
        <pc:sldMkLst>
          <pc:docMk/>
          <pc:sldMk cId="2387391333" sldId="269"/>
        </pc:sldMkLst>
        <pc:spChg chg="mod">
          <ac:chgData name="De Pooter Marijn" userId="634ff10e-5ce1-4de2-b291-de73628c3d81" providerId="ADAL" clId="{70CE2C5F-43ED-497C-B41E-4A9C57EE8F2F}" dt="2019-12-12T15:18:47.618" v="284" actId="14100"/>
          <ac:spMkLst>
            <pc:docMk/>
            <pc:sldMk cId="2387391333" sldId="269"/>
            <ac:spMk id="5" creationId="{B500E5C9-CA6B-0D4F-8B8B-5812AC5BC8AC}"/>
          </ac:spMkLst>
        </pc:spChg>
      </pc:sldChg>
      <pc:sldChg chg="modSp add">
        <pc:chgData name="De Pooter Marijn" userId="634ff10e-5ce1-4de2-b291-de73628c3d81" providerId="ADAL" clId="{70CE2C5F-43ED-497C-B41E-4A9C57EE8F2F}" dt="2019-12-12T15:19:10.269" v="287" actId="14100"/>
        <pc:sldMkLst>
          <pc:docMk/>
          <pc:sldMk cId="3909185841" sldId="270"/>
        </pc:sldMkLst>
        <pc:spChg chg="mod">
          <ac:chgData name="De Pooter Marijn" userId="634ff10e-5ce1-4de2-b291-de73628c3d81" providerId="ADAL" clId="{70CE2C5F-43ED-497C-B41E-4A9C57EE8F2F}" dt="2019-12-12T15:19:10.269" v="287" actId="14100"/>
          <ac:spMkLst>
            <pc:docMk/>
            <pc:sldMk cId="3909185841" sldId="270"/>
            <ac:spMk id="3" creationId="{2327D472-5BC1-FB47-A31B-B0695C751450}"/>
          </ac:spMkLst>
        </pc:spChg>
      </pc:sldChg>
      <pc:sldChg chg="addSp modSp add ord">
        <pc:chgData name="De Pooter Marijn" userId="634ff10e-5ce1-4de2-b291-de73628c3d81" providerId="ADAL" clId="{70CE2C5F-43ED-497C-B41E-4A9C57EE8F2F}" dt="2019-12-12T15:29:29.707" v="909" actId="1076"/>
        <pc:sldMkLst>
          <pc:docMk/>
          <pc:sldMk cId="1249248185" sldId="271"/>
        </pc:sldMkLst>
        <pc:spChg chg="mod">
          <ac:chgData name="De Pooter Marijn" userId="634ff10e-5ce1-4de2-b291-de73628c3d81" providerId="ADAL" clId="{70CE2C5F-43ED-497C-B41E-4A9C57EE8F2F}" dt="2019-12-12T15:20:21.932" v="311" actId="20577"/>
          <ac:spMkLst>
            <pc:docMk/>
            <pc:sldMk cId="1249248185" sldId="271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5:27:36.401" v="907" actId="20577"/>
          <ac:spMkLst>
            <pc:docMk/>
            <pc:sldMk cId="1249248185" sldId="271"/>
            <ac:spMk id="3" creationId="{4ECABE3C-BC33-8245-822C-EE2D7505A266}"/>
          </ac:spMkLst>
        </pc:spChg>
        <pc:graphicFrameChg chg="add mod modGraphic">
          <ac:chgData name="De Pooter Marijn" userId="634ff10e-5ce1-4de2-b291-de73628c3d81" providerId="ADAL" clId="{70CE2C5F-43ED-497C-B41E-4A9C57EE8F2F}" dt="2019-12-12T15:29:29.707" v="909" actId="1076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delSp modSp add">
        <pc:chgData name="De Pooter Marijn" userId="634ff10e-5ce1-4de2-b291-de73628c3d81" providerId="ADAL" clId="{70CE2C5F-43ED-497C-B41E-4A9C57EE8F2F}" dt="2019-12-12T16:08:43.074" v="1535" actId="207"/>
        <pc:sldMkLst>
          <pc:docMk/>
          <pc:sldMk cId="519408456" sldId="272"/>
        </pc:sldMkLst>
        <pc:spChg chg="mod">
          <ac:chgData name="De Pooter Marijn" userId="634ff10e-5ce1-4de2-b291-de73628c3d81" providerId="ADAL" clId="{70CE2C5F-43ED-497C-B41E-4A9C57EE8F2F}" dt="2019-12-12T15:33:31.864" v="1023" actId="20577"/>
          <ac:spMkLst>
            <pc:docMk/>
            <pc:sldMk cId="519408456" sldId="272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08:43.074" v="1535" actId="207"/>
          <ac:spMkLst>
            <pc:docMk/>
            <pc:sldMk cId="519408456" sldId="272"/>
            <ac:spMk id="3" creationId="{4ECABE3C-BC33-8245-822C-EE2D7505A266}"/>
          </ac:spMkLst>
        </pc:spChg>
        <pc:graphicFrameChg chg="del">
          <ac:chgData name="De Pooter Marijn" userId="634ff10e-5ce1-4de2-b291-de73628c3d81" providerId="ADAL" clId="{70CE2C5F-43ED-497C-B41E-4A9C57EE8F2F}" dt="2019-12-12T15:29:54.491" v="911" actId="478"/>
          <ac:graphicFrameMkLst>
            <pc:docMk/>
            <pc:sldMk cId="519408456" sldId="272"/>
            <ac:graphicFrameMk id="7" creationId="{498336E7-DCAE-4C98-A71B-C51F15C62395}"/>
          </ac:graphicFrameMkLst>
        </pc:graphicFrameChg>
      </pc:sldChg>
      <pc:sldChg chg="modSp add ord">
        <pc:chgData name="De Pooter Marijn" userId="634ff10e-5ce1-4de2-b291-de73628c3d81" providerId="ADAL" clId="{70CE2C5F-43ED-497C-B41E-4A9C57EE8F2F}" dt="2019-12-12T15:30:16.291" v="929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70CE2C5F-43ED-497C-B41E-4A9C57EE8F2F}" dt="2019-12-12T15:30:16.291" v="929" actId="20577"/>
          <ac:spMkLst>
            <pc:docMk/>
            <pc:sldMk cId="3204788793" sldId="273"/>
            <ac:spMk id="2" creationId="{C8E4B304-2DE3-F24E-99A6-73CE5CA3B523}"/>
          </ac:spMkLst>
        </pc:spChg>
      </pc:sldChg>
      <pc:sldChg chg="modSp add">
        <pc:chgData name="De Pooter Marijn" userId="634ff10e-5ce1-4de2-b291-de73628c3d81" providerId="ADAL" clId="{70CE2C5F-43ED-497C-B41E-4A9C57EE8F2F}" dt="2019-12-12T16:19:15.899" v="1851" actId="20577"/>
        <pc:sldMkLst>
          <pc:docMk/>
          <pc:sldMk cId="1845148066" sldId="274"/>
        </pc:sldMkLst>
        <pc:spChg chg="mod">
          <ac:chgData name="De Pooter Marijn" userId="634ff10e-5ce1-4de2-b291-de73628c3d81" providerId="ADAL" clId="{70CE2C5F-43ED-497C-B41E-4A9C57EE8F2F}" dt="2019-12-12T15:40:15.586" v="1131" actId="20577"/>
          <ac:spMkLst>
            <pc:docMk/>
            <pc:sldMk cId="1845148066" sldId="274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19:15.899" v="1851" actId="20577"/>
          <ac:spMkLst>
            <pc:docMk/>
            <pc:sldMk cId="1845148066" sldId="274"/>
            <ac:spMk id="3" creationId="{4ECABE3C-BC33-8245-822C-EE2D7505A266}"/>
          </ac:spMkLst>
        </pc:spChg>
      </pc:sldChg>
      <pc:sldChg chg="add del">
        <pc:chgData name="De Pooter Marijn" userId="634ff10e-5ce1-4de2-b291-de73628c3d81" providerId="ADAL" clId="{70CE2C5F-43ED-497C-B41E-4A9C57EE8F2F}" dt="2019-12-12T15:40:03.269" v="1108" actId="2696"/>
        <pc:sldMkLst>
          <pc:docMk/>
          <pc:sldMk cId="3285205289" sldId="274"/>
        </pc:sldMkLst>
      </pc:sldChg>
      <pc:sldChg chg="modSp add">
        <pc:chgData name="De Pooter Marijn" userId="634ff10e-5ce1-4de2-b291-de73628c3d81" providerId="ADAL" clId="{70CE2C5F-43ED-497C-B41E-4A9C57EE8F2F}" dt="2019-12-12T16:22:38.443" v="2096" actId="2711"/>
        <pc:sldMkLst>
          <pc:docMk/>
          <pc:sldMk cId="4210617673" sldId="275"/>
        </pc:sldMkLst>
        <pc:spChg chg="mod">
          <ac:chgData name="De Pooter Marijn" userId="634ff10e-5ce1-4de2-b291-de73628c3d81" providerId="ADAL" clId="{70CE2C5F-43ED-497C-B41E-4A9C57EE8F2F}" dt="2019-12-12T16:22:38.443" v="2096" actId="2711"/>
          <ac:spMkLst>
            <pc:docMk/>
            <pc:sldMk cId="4210617673" sldId="275"/>
            <ac:spMk id="3" creationId="{4ECABE3C-BC33-8245-822C-EE2D7505A266}"/>
          </ac:spMkLst>
        </pc:spChg>
      </pc:sldChg>
      <pc:sldChg chg="modSp add">
        <pc:chgData name="De Pooter Marijn" userId="634ff10e-5ce1-4de2-b291-de73628c3d81" providerId="ADAL" clId="{70CE2C5F-43ED-497C-B41E-4A9C57EE8F2F}" dt="2019-12-12T16:22:50.548" v="2097" actId="14100"/>
        <pc:sldMkLst>
          <pc:docMk/>
          <pc:sldMk cId="1497977832" sldId="276"/>
        </pc:sldMkLst>
        <pc:spChg chg="mod">
          <ac:chgData name="De Pooter Marijn" userId="634ff10e-5ce1-4de2-b291-de73628c3d81" providerId="ADAL" clId="{70CE2C5F-43ED-497C-B41E-4A9C57EE8F2F}" dt="2019-12-12T16:22:50.548" v="2097" actId="14100"/>
          <ac:spMkLst>
            <pc:docMk/>
            <pc:sldMk cId="1497977832" sldId="276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70CE2C5F-43ED-497C-B41E-4A9C57EE8F2F}" dt="2019-12-12T16:28:51.173" v="2140" actId="207"/>
        <pc:sldMkLst>
          <pc:docMk/>
          <pc:sldMk cId="3374086667" sldId="277"/>
        </pc:sldMkLst>
        <pc:spChg chg="mod">
          <ac:chgData name="De Pooter Marijn" userId="634ff10e-5ce1-4de2-b291-de73628c3d81" providerId="ADAL" clId="{70CE2C5F-43ED-497C-B41E-4A9C57EE8F2F}" dt="2019-12-12T16:24:04.643" v="2114" actId="20577"/>
          <ac:spMkLst>
            <pc:docMk/>
            <pc:sldMk cId="3374086667" sldId="277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28:51.173" v="2140" actId="207"/>
          <ac:spMkLst>
            <pc:docMk/>
            <pc:sldMk cId="3374086667" sldId="277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07A3D6D4-FAD6-44AD-9EC4-FDAD99046DA3}"/>
    <pc:docChg chg="undo redo custSel addSld delSld modSld sldOrd">
      <pc:chgData name="De Pooter Marijn" userId="634ff10e-5ce1-4de2-b291-de73628c3d81" providerId="ADAL" clId="{07A3D6D4-FAD6-44AD-9EC4-FDAD99046DA3}" dt="2019-12-13T20:14:08.640" v="10834" actId="207"/>
      <pc:docMkLst>
        <pc:docMk/>
      </pc:docMkLst>
      <pc:sldChg chg="delSp modSp">
        <pc:chgData name="De Pooter Marijn" userId="634ff10e-5ce1-4de2-b291-de73628c3d81" providerId="ADAL" clId="{07A3D6D4-FAD6-44AD-9EC4-FDAD99046DA3}" dt="2019-12-13T14:56:00.185" v="8436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07A3D6D4-FAD6-44AD-9EC4-FDAD99046DA3}" dt="2019-12-13T14:56:00.185" v="8436" actId="20577"/>
          <ac:spMkLst>
            <pc:docMk/>
            <pc:sldMk cId="1663148867" sldId="25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13.287" v="5845" actId="478"/>
          <ac:spMkLst>
            <pc:docMk/>
            <pc:sldMk cId="1663148867" sldId="259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5:04.200" v="5844" actId="478"/>
          <ac:spMkLst>
            <pc:docMk/>
            <pc:sldMk cId="1663148867" sldId="259"/>
            <ac:spMk id="5" creationId="{170951E5-EBBB-7548-B97E-BFACC4FD1457}"/>
          </ac:spMkLst>
        </pc:spChg>
      </pc:sldChg>
      <pc:sldChg chg="del">
        <pc:chgData name="De Pooter Marijn" userId="634ff10e-5ce1-4de2-b291-de73628c3d81" providerId="ADAL" clId="{07A3D6D4-FAD6-44AD-9EC4-FDAD99046DA3}" dt="2019-12-13T09:27:12.706" v="2825" actId="2696"/>
        <pc:sldMkLst>
          <pc:docMk/>
          <pc:sldMk cId="1826916431" sldId="262"/>
        </pc:sldMkLst>
      </pc:sldChg>
      <pc:sldChg chg="del">
        <pc:chgData name="De Pooter Marijn" userId="634ff10e-5ce1-4de2-b291-de73628c3d81" providerId="ADAL" clId="{07A3D6D4-FAD6-44AD-9EC4-FDAD99046DA3}" dt="2019-12-13T09:27:12.724" v="2827" actId="2696"/>
        <pc:sldMkLst>
          <pc:docMk/>
          <pc:sldMk cId="1542608510" sldId="264"/>
        </pc:sldMkLst>
      </pc:sldChg>
      <pc:sldChg chg="del">
        <pc:chgData name="De Pooter Marijn" userId="634ff10e-5ce1-4de2-b291-de73628c3d81" providerId="ADAL" clId="{07A3D6D4-FAD6-44AD-9EC4-FDAD99046DA3}" dt="2019-12-13T09:27:12.728" v="2829" actId="2696"/>
        <pc:sldMkLst>
          <pc:docMk/>
          <pc:sldMk cId="2195117761" sldId="265"/>
        </pc:sldMkLst>
      </pc:sldChg>
      <pc:sldChg chg="del">
        <pc:chgData name="De Pooter Marijn" userId="634ff10e-5ce1-4de2-b291-de73628c3d81" providerId="ADAL" clId="{07A3D6D4-FAD6-44AD-9EC4-FDAD99046DA3}" dt="2019-12-13T09:27:12.760" v="2831" actId="2696"/>
        <pc:sldMkLst>
          <pc:docMk/>
          <pc:sldMk cId="3385218854" sldId="266"/>
        </pc:sldMkLst>
      </pc:sldChg>
      <pc:sldChg chg="del">
        <pc:chgData name="De Pooter Marijn" userId="634ff10e-5ce1-4de2-b291-de73628c3d81" providerId="ADAL" clId="{07A3D6D4-FAD6-44AD-9EC4-FDAD99046DA3}" dt="2019-12-13T09:27:12.728" v="2828" actId="2696"/>
        <pc:sldMkLst>
          <pc:docMk/>
          <pc:sldMk cId="3911350475" sldId="267"/>
        </pc:sldMkLst>
      </pc:sldChg>
      <pc:sldChg chg="del">
        <pc:chgData name="De Pooter Marijn" userId="634ff10e-5ce1-4de2-b291-de73628c3d81" providerId="ADAL" clId="{07A3D6D4-FAD6-44AD-9EC4-FDAD99046DA3}" dt="2019-12-13T09:27:12.744" v="2830" actId="2696"/>
        <pc:sldMkLst>
          <pc:docMk/>
          <pc:sldMk cId="2362797462" sldId="268"/>
        </pc:sldMkLst>
      </pc:sldChg>
      <pc:sldChg chg="del">
        <pc:chgData name="De Pooter Marijn" userId="634ff10e-5ce1-4de2-b291-de73628c3d81" providerId="ADAL" clId="{07A3D6D4-FAD6-44AD-9EC4-FDAD99046DA3}" dt="2019-12-13T09:27:12.691" v="2824" actId="2696"/>
        <pc:sldMkLst>
          <pc:docMk/>
          <pc:sldMk cId="2387391333" sldId="269"/>
        </pc:sldMkLst>
      </pc:sldChg>
      <pc:sldChg chg="del">
        <pc:chgData name="De Pooter Marijn" userId="634ff10e-5ce1-4de2-b291-de73628c3d81" providerId="ADAL" clId="{07A3D6D4-FAD6-44AD-9EC4-FDAD99046DA3}" dt="2019-12-13T09:27:12.706" v="2826" actId="2696"/>
        <pc:sldMkLst>
          <pc:docMk/>
          <pc:sldMk cId="3909185841" sldId="270"/>
        </pc:sldMkLst>
      </pc:sldChg>
      <pc:sldChg chg="delSp modSp">
        <pc:chgData name="De Pooter Marijn" userId="634ff10e-5ce1-4de2-b291-de73628c3d81" providerId="ADAL" clId="{07A3D6D4-FAD6-44AD-9EC4-FDAD99046DA3}" dt="2019-12-13T15:08:29.098" v="8763" actId="1036"/>
        <pc:sldMkLst>
          <pc:docMk/>
          <pc:sldMk cId="1249248185" sldId="271"/>
        </pc:sldMkLst>
        <pc:spChg chg="mod">
          <ac:chgData name="De Pooter Marijn" userId="634ff10e-5ce1-4de2-b291-de73628c3d81" providerId="ADAL" clId="{07A3D6D4-FAD6-44AD-9EC4-FDAD99046DA3}" dt="2019-12-13T15:08:22.564" v="8747" actId="404"/>
          <ac:spMkLst>
            <pc:docMk/>
            <pc:sldMk cId="1249248185" sldId="271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18.114" v="5846" actId="478"/>
          <ac:spMkLst>
            <pc:docMk/>
            <pc:sldMk cId="1249248185" sldId="271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55.091" v="5843" actId="478"/>
          <ac:spMkLst>
            <pc:docMk/>
            <pc:sldMk cId="1249248185" sldId="271"/>
            <ac:spMk id="5" creationId="{170951E5-EBBB-7548-B97E-BFACC4FD1457}"/>
          </ac:spMkLst>
        </pc:spChg>
        <pc:graphicFrameChg chg="mod">
          <ac:chgData name="De Pooter Marijn" userId="634ff10e-5ce1-4de2-b291-de73628c3d81" providerId="ADAL" clId="{07A3D6D4-FAD6-44AD-9EC4-FDAD99046DA3}" dt="2019-12-13T15:08:29.098" v="8763" actId="1036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addSp delSp modSp">
        <pc:chgData name="De Pooter Marijn" userId="634ff10e-5ce1-4de2-b291-de73628c3d81" providerId="ADAL" clId="{07A3D6D4-FAD6-44AD-9EC4-FDAD99046DA3}" dt="2019-12-13T11:15:27.959" v="5847" actId="478"/>
        <pc:sldMkLst>
          <pc:docMk/>
          <pc:sldMk cId="519408456" sldId="272"/>
        </pc:sldMkLst>
        <pc:spChg chg="del mod">
          <ac:chgData name="De Pooter Marijn" userId="634ff10e-5ce1-4de2-b291-de73628c3d81" providerId="ADAL" clId="{07A3D6D4-FAD6-44AD-9EC4-FDAD99046DA3}" dt="2019-12-13T09:11:55.567" v="2468" actId="478"/>
          <ac:spMkLst>
            <pc:docMk/>
            <pc:sldMk cId="519408456" sldId="272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27.959" v="5847" actId="478"/>
          <ac:spMkLst>
            <pc:docMk/>
            <pc:sldMk cId="519408456" sldId="272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47.916" v="5842" actId="478"/>
          <ac:spMkLst>
            <pc:docMk/>
            <pc:sldMk cId="519408456" sldId="272"/>
            <ac:spMk id="5" creationId="{170951E5-EBBB-7548-B97E-BFACC4FD1457}"/>
          </ac:spMkLst>
        </pc:spChg>
        <pc:spChg chg="add del mod ord topLvl">
          <ac:chgData name="De Pooter Marijn" userId="634ff10e-5ce1-4de2-b291-de73628c3d81" providerId="ADAL" clId="{07A3D6D4-FAD6-44AD-9EC4-FDAD99046DA3}" dt="2019-12-13T07:50:40.864" v="1540" actId="164"/>
          <ac:spMkLst>
            <pc:docMk/>
            <pc:sldMk cId="519408456" sldId="272"/>
            <ac:spMk id="9" creationId="{E8D357F1-C05A-4C7B-9A26-044180371AB8}"/>
          </ac:spMkLst>
        </pc:spChg>
        <pc:spChg chg="mod">
          <ac:chgData name="De Pooter Marijn" userId="634ff10e-5ce1-4de2-b291-de73628c3d81" providerId="ADAL" clId="{07A3D6D4-FAD6-44AD-9EC4-FDAD99046DA3}" dt="2019-12-13T07:51:45.910" v="1596" actId="20577"/>
          <ac:spMkLst>
            <pc:docMk/>
            <pc:sldMk cId="519408456" sldId="272"/>
            <ac:spMk id="19" creationId="{7E644330-BCBC-48E4-99BD-44071367D322}"/>
          </ac:spMkLst>
        </pc:spChg>
        <pc:spChg chg="mod">
          <ac:chgData name="De Pooter Marijn" userId="634ff10e-5ce1-4de2-b291-de73628c3d81" providerId="ADAL" clId="{07A3D6D4-FAD6-44AD-9EC4-FDAD99046DA3}" dt="2019-12-13T07:56:03.837" v="1708" actId="20577"/>
          <ac:spMkLst>
            <pc:docMk/>
            <pc:sldMk cId="519408456" sldId="272"/>
            <ac:spMk id="24" creationId="{6860A934-B77A-4868-BC0B-870B7B8B95BF}"/>
          </ac:spMkLst>
        </pc:spChg>
        <pc:spChg chg="add mod">
          <ac:chgData name="De Pooter Marijn" userId="634ff10e-5ce1-4de2-b291-de73628c3d81" providerId="ADAL" clId="{07A3D6D4-FAD6-44AD-9EC4-FDAD99046DA3}" dt="2019-12-13T10:21:58.827" v="3613" actId="20577"/>
          <ac:spMkLst>
            <pc:docMk/>
            <pc:sldMk cId="519408456" sldId="272"/>
            <ac:spMk id="28" creationId="{4F9C07ED-5187-4358-A1B7-4A9A65AFD010}"/>
          </ac:spMkLst>
        </pc:spChg>
        <pc:spChg chg="add del mod">
          <ac:chgData name="De Pooter Marijn" userId="634ff10e-5ce1-4de2-b291-de73628c3d81" providerId="ADAL" clId="{07A3D6D4-FAD6-44AD-9EC4-FDAD99046DA3}" dt="2019-12-13T10:31:05.048" v="3931" actId="478"/>
          <ac:spMkLst>
            <pc:docMk/>
            <pc:sldMk cId="519408456" sldId="272"/>
            <ac:spMk id="29" creationId="{DEF9AD08-44CB-48E1-B629-6BA3D5E63D6A}"/>
          </ac:spMkLst>
        </pc:spChg>
        <pc:spChg chg="add del mod">
          <ac:chgData name="De Pooter Marijn" userId="634ff10e-5ce1-4de2-b291-de73628c3d81" providerId="ADAL" clId="{07A3D6D4-FAD6-44AD-9EC4-FDAD99046DA3}" dt="2019-12-13T09:12:06.740" v="2469" actId="478"/>
          <ac:spMkLst>
            <pc:docMk/>
            <pc:sldMk cId="519408456" sldId="272"/>
            <ac:spMk id="31" creationId="{EBAD9A9A-82D0-451D-92E2-7C27D09B8664}"/>
          </ac:spMkLst>
        </pc:spChg>
        <pc:grpChg chg="add del mod">
          <ac:chgData name="De Pooter Marijn" userId="634ff10e-5ce1-4de2-b291-de73628c3d81" providerId="ADAL" clId="{07A3D6D4-FAD6-44AD-9EC4-FDAD99046DA3}" dt="2019-12-13T07:42:59.456" v="1472" actId="165"/>
          <ac:grpSpMkLst>
            <pc:docMk/>
            <pc:sldMk cId="519408456" sldId="272"/>
            <ac:grpSpMk id="10" creationId="{5889D0ED-FEFC-4BC0-BFF3-20CBBA85B9DA}"/>
          </ac:grpSpMkLst>
        </pc:grpChg>
        <pc:grpChg chg="add del mod">
          <ac:chgData name="De Pooter Marijn" userId="634ff10e-5ce1-4de2-b291-de73628c3d81" providerId="ADAL" clId="{07A3D6D4-FAD6-44AD-9EC4-FDAD99046DA3}" dt="2019-12-13T07:50:27.172" v="1539" actId="165"/>
          <ac:grpSpMkLst>
            <pc:docMk/>
            <pc:sldMk cId="519408456" sldId="272"/>
            <ac:grpSpMk id="15" creationId="{C50D4015-463A-499E-A3E3-AF1A2553E128}"/>
          </ac:grpSpMkLst>
        </pc:grpChg>
        <pc:grpChg chg="add mod">
          <ac:chgData name="De Pooter Marijn" userId="634ff10e-5ce1-4de2-b291-de73628c3d81" providerId="ADAL" clId="{07A3D6D4-FAD6-44AD-9EC4-FDAD99046DA3}" dt="2019-12-13T07:50:40.864" v="1540" actId="164"/>
          <ac:grpSpMkLst>
            <pc:docMk/>
            <pc:sldMk cId="519408456" sldId="272"/>
            <ac:grpSpMk id="17" creationId="{63FB22AE-1BD3-49F6-AADE-8D7B6B15A800}"/>
          </ac:grpSpMkLst>
        </pc:grpChg>
        <pc:grpChg chg="add del mod">
          <ac:chgData name="De Pooter Marijn" userId="634ff10e-5ce1-4de2-b291-de73628c3d81" providerId="ADAL" clId="{07A3D6D4-FAD6-44AD-9EC4-FDAD99046DA3}" dt="2019-12-13T10:30:58.723" v="3930" actId="478"/>
          <ac:grpSpMkLst>
            <pc:docMk/>
            <pc:sldMk cId="519408456" sldId="272"/>
            <ac:grpSpMk id="18" creationId="{AD34872D-63DB-47B8-8DE1-DB3059232B19}"/>
          </ac:grpSpMkLst>
        </pc:grpChg>
        <pc:grpChg chg="add del mod">
          <ac:chgData name="De Pooter Marijn" userId="634ff10e-5ce1-4de2-b291-de73628c3d81" providerId="ADAL" clId="{07A3D6D4-FAD6-44AD-9EC4-FDAD99046DA3}" dt="2019-12-13T09:11:52.395" v="2467" actId="478"/>
          <ac:grpSpMkLst>
            <pc:docMk/>
            <pc:sldMk cId="519408456" sldId="272"/>
            <ac:grpSpMk id="23" creationId="{C3F77B8C-33EB-4110-BB55-72BFE61E026D}"/>
          </ac:grpSpMkLst>
        </pc:grpChg>
        <pc:picChg chg="add mod topLvl">
          <ac:chgData name="De Pooter Marijn" userId="634ff10e-5ce1-4de2-b291-de73628c3d81" providerId="ADAL" clId="{07A3D6D4-FAD6-44AD-9EC4-FDAD99046DA3}" dt="2019-12-13T07:54:39.309" v="1626" actId="1036"/>
          <ac:picMkLst>
            <pc:docMk/>
            <pc:sldMk cId="519408456" sldId="272"/>
            <ac:picMk id="8" creationId="{92E30FC0-D7C4-4699-ACAB-6D0815E034C0}"/>
          </ac:picMkLst>
        </pc:picChg>
        <pc:picChg chg="mod">
          <ac:chgData name="De Pooter Marijn" userId="634ff10e-5ce1-4de2-b291-de73628c3d81" providerId="ADAL" clId="{07A3D6D4-FAD6-44AD-9EC4-FDAD99046DA3}" dt="2019-12-13T07:54:27.945" v="1624" actId="1036"/>
          <ac:picMkLst>
            <pc:docMk/>
            <pc:sldMk cId="519408456" sldId="272"/>
            <ac:picMk id="20" creationId="{7EB390F8-6CA5-4AB3-82C9-95BCE11949D8}"/>
          </ac:picMkLst>
        </pc:picChg>
        <pc:picChg chg="mod">
          <ac:chgData name="De Pooter Marijn" userId="634ff10e-5ce1-4de2-b291-de73628c3d81" providerId="ADAL" clId="{07A3D6D4-FAD6-44AD-9EC4-FDAD99046DA3}" dt="2019-12-13T07:57:49.939" v="1710" actId="207"/>
          <ac:picMkLst>
            <pc:docMk/>
            <pc:sldMk cId="519408456" sldId="272"/>
            <ac:picMk id="25" creationId="{C8C93304-B341-4E49-A2B3-1932EC8D8486}"/>
          </ac:picMkLst>
        </pc:picChg>
        <pc:cxnChg chg="add mod">
          <ac:chgData name="De Pooter Marijn" userId="634ff10e-5ce1-4de2-b291-de73628c3d81" providerId="ADAL" clId="{07A3D6D4-FAD6-44AD-9EC4-FDAD99046DA3}" dt="2019-12-13T07:50:40.864" v="1540" actId="164"/>
          <ac:cxnSpMkLst>
            <pc:docMk/>
            <pc:sldMk cId="519408456" sldId="272"/>
            <ac:cxnSpMk id="12" creationId="{76B4054F-344A-43D1-8529-3E0C5F994E50}"/>
          </ac:cxnSpMkLst>
        </pc:cxnChg>
        <pc:cxnChg chg="add mod">
          <ac:chgData name="De Pooter Marijn" userId="634ff10e-5ce1-4de2-b291-de73628c3d81" providerId="ADAL" clId="{07A3D6D4-FAD6-44AD-9EC4-FDAD99046DA3}" dt="2019-12-13T07:51:12.144" v="1546" actId="1036"/>
          <ac:cxnSpMkLst>
            <pc:docMk/>
            <pc:sldMk cId="519408456" sldId="272"/>
            <ac:cxnSpMk id="16" creationId="{9669D999-5C62-4378-A563-3D449F610AB4}"/>
          </ac:cxnSpMkLst>
        </pc:cxnChg>
      </pc:sldChg>
      <pc:sldChg chg="modSp">
        <pc:chgData name="De Pooter Marijn" userId="634ff10e-5ce1-4de2-b291-de73628c3d81" providerId="ADAL" clId="{07A3D6D4-FAD6-44AD-9EC4-FDAD99046DA3}" dt="2019-12-13T06:22:05.313" v="156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07A3D6D4-FAD6-44AD-9EC4-FDAD99046DA3}" dt="2019-12-13T06:21:58.791" v="134" actId="20577"/>
          <ac:spMkLst>
            <pc:docMk/>
            <pc:sldMk cId="3204788793" sldId="273"/>
            <ac:spMk id="2" creationId="{C8E4B304-2DE3-F24E-99A6-73CE5CA3B523}"/>
          </ac:spMkLst>
        </pc:spChg>
        <pc:spChg chg="mod">
          <ac:chgData name="De Pooter Marijn" userId="634ff10e-5ce1-4de2-b291-de73628c3d81" providerId="ADAL" clId="{07A3D6D4-FAD6-44AD-9EC4-FDAD99046DA3}" dt="2019-12-13T06:22:05.313" v="156" actId="20577"/>
          <ac:spMkLst>
            <pc:docMk/>
            <pc:sldMk cId="3204788793" sldId="273"/>
            <ac:spMk id="3" creationId="{5F04B32D-BE96-E54F-AD6E-D4120B8E2BFF}"/>
          </ac:spMkLst>
        </pc:spChg>
      </pc:sldChg>
      <pc:sldChg chg="addSp delSp modSp">
        <pc:chgData name="De Pooter Marijn" userId="634ff10e-5ce1-4de2-b291-de73628c3d81" providerId="ADAL" clId="{07A3D6D4-FAD6-44AD-9EC4-FDAD99046DA3}" dt="2019-12-13T11:34:13.840" v="5894" actId="113"/>
        <pc:sldMkLst>
          <pc:docMk/>
          <pc:sldMk cId="1845148066" sldId="274"/>
        </pc:sldMkLst>
        <pc:spChg chg="mod">
          <ac:chgData name="De Pooter Marijn" userId="634ff10e-5ce1-4de2-b291-de73628c3d81" providerId="ADAL" clId="{07A3D6D4-FAD6-44AD-9EC4-FDAD99046DA3}" dt="2019-12-13T08:13:27.803" v="1800" actId="20577"/>
          <ac:spMkLst>
            <pc:docMk/>
            <pc:sldMk cId="1845148066" sldId="27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28:59.150" v="5866" actId="113"/>
          <ac:spMkLst>
            <pc:docMk/>
            <pc:sldMk cId="1845148066" sldId="27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39.931" v="5849" actId="478"/>
          <ac:spMkLst>
            <pc:docMk/>
            <pc:sldMk cId="1845148066" sldId="27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35.141" v="5840" actId="478"/>
          <ac:spMkLst>
            <pc:docMk/>
            <pc:sldMk cId="1845148066" sldId="274"/>
            <ac:spMk id="5" creationId="{170951E5-EBBB-7548-B97E-BFACC4FD1457}"/>
          </ac:spMkLst>
        </pc:spChg>
        <pc:spChg chg="add mod">
          <ac:chgData name="De Pooter Marijn" userId="634ff10e-5ce1-4de2-b291-de73628c3d81" providerId="ADAL" clId="{07A3D6D4-FAD6-44AD-9EC4-FDAD99046DA3}" dt="2019-12-13T11:34:13.840" v="5894" actId="113"/>
          <ac:spMkLst>
            <pc:docMk/>
            <pc:sldMk cId="1845148066" sldId="274"/>
            <ac:spMk id="17" creationId="{59A442AF-4D9A-425D-8F23-652FFE19D466}"/>
          </ac:spMkLst>
        </pc:spChg>
        <pc:grpChg chg="add del">
          <ac:chgData name="De Pooter Marijn" userId="634ff10e-5ce1-4de2-b291-de73628c3d81" providerId="ADAL" clId="{07A3D6D4-FAD6-44AD-9EC4-FDAD99046DA3}" dt="2019-12-13T08:07:08.937" v="1722"/>
          <ac:grpSpMkLst>
            <pc:docMk/>
            <pc:sldMk cId="1845148066" sldId="274"/>
            <ac:grpSpMk id="7" creationId="{6B78E3BE-AA87-42ED-8E33-13D17B08394A}"/>
          </ac:grpSpMkLst>
        </pc:grpChg>
        <pc:grpChg chg="add mod">
          <ac:chgData name="De Pooter Marijn" userId="634ff10e-5ce1-4de2-b291-de73628c3d81" providerId="ADAL" clId="{07A3D6D4-FAD6-44AD-9EC4-FDAD99046DA3}" dt="2019-12-13T08:07:31.914" v="1724" actId="1076"/>
          <ac:grpSpMkLst>
            <pc:docMk/>
            <pc:sldMk cId="1845148066" sldId="274"/>
            <ac:grpSpMk id="12" creationId="{9D0F3759-F3F7-43D6-A74B-E1145E91D75B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11:33:59.756" v="5892" actId="113"/>
        <pc:sldMkLst>
          <pc:docMk/>
          <pc:sldMk cId="4210617673" sldId="275"/>
        </pc:sldMkLst>
        <pc:spChg chg="mod">
          <ac:chgData name="De Pooter Marijn" userId="634ff10e-5ce1-4de2-b291-de73628c3d81" providerId="ADAL" clId="{07A3D6D4-FAD6-44AD-9EC4-FDAD99046DA3}" dt="2019-12-13T08:31:56.999" v="1953" actId="20577"/>
          <ac:spMkLst>
            <pc:docMk/>
            <pc:sldMk cId="4210617673" sldId="27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3:59.756" v="5892" actId="113"/>
          <ac:spMkLst>
            <pc:docMk/>
            <pc:sldMk cId="4210617673" sldId="27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43.342" v="5850" actId="478"/>
          <ac:spMkLst>
            <pc:docMk/>
            <pc:sldMk cId="4210617673" sldId="27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9.677" v="5839" actId="478"/>
          <ac:spMkLst>
            <pc:docMk/>
            <pc:sldMk cId="4210617673" sldId="275"/>
            <ac:spMk id="5" creationId="{170951E5-EBBB-7548-B97E-BFACC4FD1457}"/>
          </ac:spMkLst>
        </pc:spChg>
        <pc:spChg chg="add del mod">
          <ac:chgData name="De Pooter Marijn" userId="634ff10e-5ce1-4de2-b291-de73628c3d81" providerId="ADAL" clId="{07A3D6D4-FAD6-44AD-9EC4-FDAD99046DA3}" dt="2019-12-13T08:44:46.267" v="2087" actId="478"/>
          <ac:spMkLst>
            <pc:docMk/>
            <pc:sldMk cId="4210617673" sldId="275"/>
            <ac:spMk id="12" creationId="{BD55EF70-CE08-4F55-A28D-D023C0C7ABA9}"/>
          </ac:spMkLst>
        </pc:spChg>
        <pc:spChg chg="add del mod">
          <ac:chgData name="De Pooter Marijn" userId="634ff10e-5ce1-4de2-b291-de73628c3d81" providerId="ADAL" clId="{07A3D6D4-FAD6-44AD-9EC4-FDAD99046DA3}" dt="2019-12-13T08:45:30.488" v="2093"/>
          <ac:spMkLst>
            <pc:docMk/>
            <pc:sldMk cId="4210617673" sldId="275"/>
            <ac:spMk id="13" creationId="{0075B1F1-D76A-4CDC-9D4C-A656572DF1E0}"/>
          </ac:spMkLst>
        </pc:spChg>
        <pc:spChg chg="add mod">
          <ac:chgData name="De Pooter Marijn" userId="634ff10e-5ce1-4de2-b291-de73628c3d81" providerId="ADAL" clId="{07A3D6D4-FAD6-44AD-9EC4-FDAD99046DA3}" dt="2019-12-13T11:29:50.226" v="5867" actId="113"/>
          <ac:spMkLst>
            <pc:docMk/>
            <pc:sldMk cId="4210617673" sldId="275"/>
            <ac:spMk id="14" creationId="{BCA81EBB-308D-4BDF-9988-A77AD5ED0DF5}"/>
          </ac:spMkLst>
        </pc:spChg>
        <pc:grpChg chg="add mod">
          <ac:chgData name="De Pooter Marijn" userId="634ff10e-5ce1-4de2-b291-de73628c3d81" providerId="ADAL" clId="{07A3D6D4-FAD6-44AD-9EC4-FDAD99046DA3}" dt="2019-12-13T08:10:40.395" v="1761" actId="1036"/>
          <ac:grpSpMkLst>
            <pc:docMk/>
            <pc:sldMk cId="4210617673" sldId="275"/>
            <ac:grpSpMk id="7" creationId="{2A92C44F-5223-40ED-99A9-EEDA500378F6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11:33:45.642" v="5891" actId="113"/>
        <pc:sldMkLst>
          <pc:docMk/>
          <pc:sldMk cId="1497977832" sldId="276"/>
        </pc:sldMkLst>
        <pc:spChg chg="mod">
          <ac:chgData name="De Pooter Marijn" userId="634ff10e-5ce1-4de2-b291-de73628c3d81" providerId="ADAL" clId="{07A3D6D4-FAD6-44AD-9EC4-FDAD99046DA3}" dt="2019-12-13T08:13:35.807" v="1804" actId="20577"/>
          <ac:spMkLst>
            <pc:docMk/>
            <pc:sldMk cId="1497977832" sldId="27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3:45.642" v="5891" actId="113"/>
          <ac:spMkLst>
            <pc:docMk/>
            <pc:sldMk cId="1497977832" sldId="276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48.439" v="5851" actId="478"/>
          <ac:spMkLst>
            <pc:docMk/>
            <pc:sldMk cId="1497977832" sldId="27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4.607" v="5838" actId="478"/>
          <ac:spMkLst>
            <pc:docMk/>
            <pc:sldMk cId="1497977832" sldId="276"/>
            <ac:spMk id="5" creationId="{170951E5-EBBB-7548-B97E-BFACC4FD1457}"/>
          </ac:spMkLst>
        </pc:spChg>
        <pc:spChg chg="add mod">
          <ac:chgData name="De Pooter Marijn" userId="634ff10e-5ce1-4de2-b291-de73628c3d81" providerId="ADAL" clId="{07A3D6D4-FAD6-44AD-9EC4-FDAD99046DA3}" dt="2019-12-13T11:30:26.405" v="5874" actId="113"/>
          <ac:spMkLst>
            <pc:docMk/>
            <pc:sldMk cId="1497977832" sldId="276"/>
            <ac:spMk id="12" creationId="{6EC7CE0E-9844-48E7-9157-7B21B0C5D34E}"/>
          </ac:spMkLst>
        </pc:spChg>
        <pc:grpChg chg="add">
          <ac:chgData name="De Pooter Marijn" userId="634ff10e-5ce1-4de2-b291-de73628c3d81" providerId="ADAL" clId="{07A3D6D4-FAD6-44AD-9EC4-FDAD99046DA3}" dt="2019-12-13T08:11:30.485" v="1774"/>
          <ac:grpSpMkLst>
            <pc:docMk/>
            <pc:sldMk cId="1497977832" sldId="276"/>
            <ac:grpSpMk id="7" creationId="{A508F8BD-F6CC-489F-8C36-60A2660D4F91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20:11:41.985" v="10826" actId="207"/>
        <pc:sldMkLst>
          <pc:docMk/>
          <pc:sldMk cId="3374086667" sldId="277"/>
        </pc:sldMkLst>
        <pc:spChg chg="mod">
          <ac:chgData name="De Pooter Marijn" userId="634ff10e-5ce1-4de2-b291-de73628c3d81" providerId="ADAL" clId="{07A3D6D4-FAD6-44AD-9EC4-FDAD99046DA3}" dt="2019-12-13T08:13:43.610" v="1805" actId="20577"/>
          <ac:spMkLst>
            <pc:docMk/>
            <pc:sldMk cId="3374086667" sldId="277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1:41.985" v="10826" actId="207"/>
          <ac:spMkLst>
            <pc:docMk/>
            <pc:sldMk cId="3374086667" sldId="277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53.804" v="5852" actId="478"/>
          <ac:spMkLst>
            <pc:docMk/>
            <pc:sldMk cId="3374086667" sldId="277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0.638" v="5837" actId="478"/>
          <ac:spMkLst>
            <pc:docMk/>
            <pc:sldMk cId="3374086667" sldId="277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8:15:34.006" v="1821" actId="20577"/>
          <ac:spMkLst>
            <pc:docMk/>
            <pc:sldMk cId="3374086667" sldId="277"/>
            <ac:spMk id="8" creationId="{85AB7837-E430-4D92-B538-2843377BD331}"/>
          </ac:spMkLst>
        </pc:spChg>
        <pc:grpChg chg="add mod">
          <ac:chgData name="De Pooter Marijn" userId="634ff10e-5ce1-4de2-b291-de73628c3d81" providerId="ADAL" clId="{07A3D6D4-FAD6-44AD-9EC4-FDAD99046DA3}" dt="2019-12-13T19:56:36.586" v="10817" actId="14826"/>
          <ac:grpSpMkLst>
            <pc:docMk/>
            <pc:sldMk cId="3374086667" sldId="277"/>
            <ac:grpSpMk id="7" creationId="{D0133044-C7BB-49E8-B2F6-0A8C23B5735F}"/>
          </ac:grpSpMkLst>
        </pc:grpChg>
        <pc:picChg chg="mod">
          <ac:chgData name="De Pooter Marijn" userId="634ff10e-5ce1-4de2-b291-de73628c3d81" providerId="ADAL" clId="{07A3D6D4-FAD6-44AD-9EC4-FDAD99046DA3}" dt="2019-12-13T19:57:10.070" v="10818" actId="207"/>
          <ac:picMkLst>
            <pc:docMk/>
            <pc:sldMk cId="3374086667" sldId="277"/>
            <ac:picMk id="9" creationId="{3A682BE5-EE5E-4B2A-95CB-204EB8B3949B}"/>
          </ac:picMkLst>
        </pc:picChg>
      </pc:sldChg>
      <pc:sldChg chg="modSp add del ord">
        <pc:chgData name="De Pooter Marijn" userId="634ff10e-5ce1-4de2-b291-de73628c3d81" providerId="ADAL" clId="{07A3D6D4-FAD6-44AD-9EC4-FDAD99046DA3}" dt="2019-12-13T09:27:20.437" v="2832" actId="2696"/>
        <pc:sldMkLst>
          <pc:docMk/>
          <pc:sldMk cId="1616704260" sldId="278"/>
        </pc:sldMkLst>
        <pc:spChg chg="mod">
          <ac:chgData name="De Pooter Marijn" userId="634ff10e-5ce1-4de2-b291-de73628c3d81" providerId="ADAL" clId="{07A3D6D4-FAD6-44AD-9EC4-FDAD99046DA3}" dt="2019-12-13T06:12:06.680" v="107" actId="20577"/>
          <ac:spMkLst>
            <pc:docMk/>
            <pc:sldMk cId="1616704260" sldId="278"/>
            <ac:spMk id="2" creationId="{E86959B1-3923-4945-A1AB-86C646A4550E}"/>
          </ac:spMkLst>
        </pc:spChg>
      </pc:sldChg>
      <pc:sldChg chg="modSp add ord">
        <pc:chgData name="De Pooter Marijn" userId="634ff10e-5ce1-4de2-b291-de73628c3d81" providerId="ADAL" clId="{07A3D6D4-FAD6-44AD-9EC4-FDAD99046DA3}" dt="2019-12-13T09:25:51.303" v="2823" actId="20577"/>
        <pc:sldMkLst>
          <pc:docMk/>
          <pc:sldMk cId="3341352248" sldId="279"/>
        </pc:sldMkLst>
        <pc:spChg chg="mod">
          <ac:chgData name="De Pooter Marijn" userId="634ff10e-5ce1-4de2-b291-de73628c3d81" providerId="ADAL" clId="{07A3D6D4-FAD6-44AD-9EC4-FDAD99046DA3}" dt="2019-12-13T09:25:51.303" v="2823" actId="20577"/>
          <ac:spMkLst>
            <pc:docMk/>
            <pc:sldMk cId="3341352248" sldId="279"/>
            <ac:spMk id="2" creationId="{C8E4B304-2DE3-F24E-99A6-73CE5CA3B523}"/>
          </ac:spMkLst>
        </pc:spChg>
      </pc:sldChg>
      <pc:sldChg chg="modSp add del">
        <pc:chgData name="De Pooter Marijn" userId="634ff10e-5ce1-4de2-b291-de73628c3d81" providerId="ADAL" clId="{07A3D6D4-FAD6-44AD-9EC4-FDAD99046DA3}" dt="2019-12-13T09:22:21.836" v="2812" actId="2696"/>
        <pc:sldMkLst>
          <pc:docMk/>
          <pc:sldMk cId="3587490499" sldId="280"/>
        </pc:sldMkLst>
        <pc:spChg chg="mod">
          <ac:chgData name="De Pooter Marijn" userId="634ff10e-5ce1-4de2-b291-de73628c3d81" providerId="ADAL" clId="{07A3D6D4-FAD6-44AD-9EC4-FDAD99046DA3}" dt="2019-12-13T06:47:40.136" v="899" actId="20577"/>
          <ac:spMkLst>
            <pc:docMk/>
            <pc:sldMk cId="3587490499" sldId="280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47:31.471" v="885" actId="404"/>
          <ac:spMkLst>
            <pc:docMk/>
            <pc:sldMk cId="3587490499" sldId="280"/>
            <ac:spMk id="3" creationId="{4ECABE3C-BC33-8245-822C-EE2D7505A266}"/>
          </ac:spMkLst>
        </pc:spChg>
      </pc:sldChg>
      <pc:sldChg chg="modSp add del ord">
        <pc:chgData name="De Pooter Marijn" userId="634ff10e-5ce1-4de2-b291-de73628c3d81" providerId="ADAL" clId="{07A3D6D4-FAD6-44AD-9EC4-FDAD99046DA3}" dt="2019-12-13T09:14:35.485" v="2563" actId="2696"/>
        <pc:sldMkLst>
          <pc:docMk/>
          <pc:sldMk cId="2506887980" sldId="281"/>
        </pc:sldMkLst>
        <pc:spChg chg="mod">
          <ac:chgData name="De Pooter Marijn" userId="634ff10e-5ce1-4de2-b291-de73628c3d81" providerId="ADAL" clId="{07A3D6D4-FAD6-44AD-9EC4-FDAD99046DA3}" dt="2019-12-13T06:22:45.562" v="197" actId="20577"/>
          <ac:spMkLst>
            <pc:docMk/>
            <pc:sldMk cId="2506887980" sldId="281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37:13.338" v="329" actId="20577"/>
          <ac:spMkLst>
            <pc:docMk/>
            <pc:sldMk cId="2506887980" sldId="281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07A3D6D4-FAD6-44AD-9EC4-FDAD99046DA3}" dt="2019-12-13T09:15:22.302" v="2580" actId="2696"/>
        <pc:sldMkLst>
          <pc:docMk/>
          <pc:sldMk cId="913906447" sldId="282"/>
        </pc:sldMkLst>
        <pc:spChg chg="mod">
          <ac:chgData name="De Pooter Marijn" userId="634ff10e-5ce1-4de2-b291-de73628c3d81" providerId="ADAL" clId="{07A3D6D4-FAD6-44AD-9EC4-FDAD99046DA3}" dt="2019-12-13T06:28:46.182" v="257" actId="20577"/>
          <ac:spMkLst>
            <pc:docMk/>
            <pc:sldMk cId="913906447" sldId="282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40:08.720" v="473" actId="20577"/>
          <ac:spMkLst>
            <pc:docMk/>
            <pc:sldMk cId="913906447" sldId="282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07A3D6D4-FAD6-44AD-9EC4-FDAD99046DA3}" dt="2019-12-13T09:21:32.832" v="2778" actId="2696"/>
        <pc:sldMkLst>
          <pc:docMk/>
          <pc:sldMk cId="774056314" sldId="283"/>
        </pc:sldMkLst>
        <pc:spChg chg="mod">
          <ac:chgData name="De Pooter Marijn" userId="634ff10e-5ce1-4de2-b291-de73628c3d81" providerId="ADAL" clId="{07A3D6D4-FAD6-44AD-9EC4-FDAD99046DA3}" dt="2019-12-13T06:46:40.527" v="870" actId="20577"/>
          <ac:spMkLst>
            <pc:docMk/>
            <pc:sldMk cId="774056314" sldId="283"/>
            <ac:spMk id="3" creationId="{4ECABE3C-BC33-8245-822C-EE2D7505A266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15:09:07.114" v="8805" actId="20577"/>
        <pc:sldMkLst>
          <pc:docMk/>
          <pc:sldMk cId="1513872387" sldId="284"/>
        </pc:sldMkLst>
        <pc:spChg chg="mod">
          <ac:chgData name="De Pooter Marijn" userId="634ff10e-5ce1-4de2-b291-de73628c3d81" providerId="ADAL" clId="{07A3D6D4-FAD6-44AD-9EC4-FDAD99046DA3}" dt="2019-12-13T06:48:29.664" v="923" actId="20577"/>
          <ac:spMkLst>
            <pc:docMk/>
            <pc:sldMk cId="1513872387" sldId="28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09:07.114" v="8805" actId="20577"/>
          <ac:spMkLst>
            <pc:docMk/>
            <pc:sldMk cId="1513872387" sldId="28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57.420" v="5860" actId="478"/>
          <ac:spMkLst>
            <pc:docMk/>
            <pc:sldMk cId="1513872387" sldId="28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24.486" v="5829" actId="478"/>
          <ac:spMkLst>
            <pc:docMk/>
            <pc:sldMk cId="1513872387" sldId="284"/>
            <ac:spMk id="5" creationId="{170951E5-EBBB-7548-B97E-BFACC4FD1457}"/>
          </ac:spMkLst>
        </pc:spChg>
      </pc:sldChg>
      <pc:sldChg chg="modSp add del">
        <pc:chgData name="De Pooter Marijn" userId="634ff10e-5ce1-4de2-b291-de73628c3d81" providerId="ADAL" clId="{07A3D6D4-FAD6-44AD-9EC4-FDAD99046DA3}" dt="2019-12-13T06:48:04.807" v="911" actId="2696"/>
        <pc:sldMkLst>
          <pc:docMk/>
          <pc:sldMk cId="2336102105" sldId="284"/>
        </pc:sldMkLst>
        <pc:spChg chg="mod">
          <ac:chgData name="De Pooter Marijn" userId="634ff10e-5ce1-4de2-b291-de73628c3d81" providerId="ADAL" clId="{07A3D6D4-FAD6-44AD-9EC4-FDAD99046DA3}" dt="2019-12-13T06:47:57.952" v="910" actId="20577"/>
          <ac:spMkLst>
            <pc:docMk/>
            <pc:sldMk cId="2336102105" sldId="284"/>
            <ac:spMk id="2" creationId="{E86959B1-3923-4945-A1AB-86C646A4550E}"/>
          </ac:spMkLst>
        </pc:spChg>
      </pc:sldChg>
      <pc:sldChg chg="addSp delSp modSp add">
        <pc:chgData name="De Pooter Marijn" userId="634ff10e-5ce1-4de2-b291-de73628c3d81" providerId="ADAL" clId="{07A3D6D4-FAD6-44AD-9EC4-FDAD99046DA3}" dt="2019-12-13T11:15:57.364" v="5853" actId="478"/>
        <pc:sldMkLst>
          <pc:docMk/>
          <pc:sldMk cId="2842159913" sldId="285"/>
        </pc:sldMkLst>
        <pc:spChg chg="mod">
          <ac:chgData name="De Pooter Marijn" userId="634ff10e-5ce1-4de2-b291-de73628c3d81" providerId="ADAL" clId="{07A3D6D4-FAD6-44AD-9EC4-FDAD99046DA3}" dt="2019-12-13T08:17:32.287" v="1860" actId="20577"/>
          <ac:spMkLst>
            <pc:docMk/>
            <pc:sldMk cId="2842159913" sldId="28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0:38:23.725" v="4402" actId="6549"/>
          <ac:spMkLst>
            <pc:docMk/>
            <pc:sldMk cId="2842159913" sldId="28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57.364" v="5853" actId="478"/>
          <ac:spMkLst>
            <pc:docMk/>
            <pc:sldMk cId="2842159913" sldId="28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15.103" v="5836" actId="478"/>
          <ac:spMkLst>
            <pc:docMk/>
            <pc:sldMk cId="2842159913" sldId="285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8:17:28.176" v="1857" actId="20577"/>
          <ac:spMkLst>
            <pc:docMk/>
            <pc:sldMk cId="2842159913" sldId="285"/>
            <ac:spMk id="8" creationId="{7FA4D928-E4CE-44E5-8A50-DAB9110C4394}"/>
          </ac:spMkLst>
        </pc:spChg>
        <pc:grpChg chg="add mod">
          <ac:chgData name="De Pooter Marijn" userId="634ff10e-5ce1-4de2-b291-de73628c3d81" providerId="ADAL" clId="{07A3D6D4-FAD6-44AD-9EC4-FDAD99046DA3}" dt="2019-12-13T08:18:34.256" v="1861" actId="14826"/>
          <ac:grpSpMkLst>
            <pc:docMk/>
            <pc:sldMk cId="2842159913" sldId="285"/>
            <ac:grpSpMk id="7" creationId="{D029D5A1-E55D-42C3-BDC9-54D21A954650}"/>
          </ac:grpSpMkLst>
        </pc:grpChg>
        <pc:picChg chg="mod">
          <ac:chgData name="De Pooter Marijn" userId="634ff10e-5ce1-4de2-b291-de73628c3d81" providerId="ADAL" clId="{07A3D6D4-FAD6-44AD-9EC4-FDAD99046DA3}" dt="2019-12-13T08:18:39.407" v="1862" actId="207"/>
          <ac:picMkLst>
            <pc:docMk/>
            <pc:sldMk cId="2842159913" sldId="285"/>
            <ac:picMk id="9" creationId="{3C5409BA-F9BE-4E64-9527-FF3B4A43303A}"/>
          </ac:picMkLst>
        </pc:picChg>
      </pc:sldChg>
      <pc:sldChg chg="add del">
        <pc:chgData name="De Pooter Marijn" userId="634ff10e-5ce1-4de2-b291-de73628c3d81" providerId="ADAL" clId="{07A3D6D4-FAD6-44AD-9EC4-FDAD99046DA3}" dt="2019-12-13T09:12:33.649" v="2496" actId="2696"/>
        <pc:sldMkLst>
          <pc:docMk/>
          <pc:sldMk cId="478304014" sldId="286"/>
        </pc:sldMkLst>
      </pc:sldChg>
      <pc:sldChg chg="delSp modSp add ord">
        <pc:chgData name="De Pooter Marijn" userId="634ff10e-5ce1-4de2-b291-de73628c3d81" providerId="ADAL" clId="{07A3D6D4-FAD6-44AD-9EC4-FDAD99046DA3}" dt="2019-12-13T11:16:05.053" v="5854" actId="478"/>
        <pc:sldMkLst>
          <pc:docMk/>
          <pc:sldMk cId="1474709772" sldId="286"/>
        </pc:sldMkLst>
        <pc:spChg chg="mod">
          <ac:chgData name="De Pooter Marijn" userId="634ff10e-5ce1-4de2-b291-de73628c3d81" providerId="ADAL" clId="{07A3D6D4-FAD6-44AD-9EC4-FDAD99046DA3}" dt="2019-12-13T09:12:59.067" v="2509" actId="20577"/>
          <ac:spMkLst>
            <pc:docMk/>
            <pc:sldMk cId="1474709772" sldId="286"/>
            <ac:spMk id="2" creationId="{E86959B1-3923-4945-A1AB-86C646A4550E}"/>
          </ac:spMkLst>
        </pc:spChg>
        <pc:spChg chg="del">
          <ac:chgData name="De Pooter Marijn" userId="634ff10e-5ce1-4de2-b291-de73628c3d81" providerId="ADAL" clId="{07A3D6D4-FAD6-44AD-9EC4-FDAD99046DA3}" dt="2019-12-13T11:16:05.053" v="5854" actId="478"/>
          <ac:spMkLst>
            <pc:docMk/>
            <pc:sldMk cId="1474709772" sldId="28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10.039" v="5835" actId="478"/>
          <ac:spMkLst>
            <pc:docMk/>
            <pc:sldMk cId="1474709772" sldId="286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9:51:27.247" v="3053" actId="1036"/>
          <ac:spMkLst>
            <pc:docMk/>
            <pc:sldMk cId="1474709772" sldId="286"/>
            <ac:spMk id="28" creationId="{4F9C07ED-5187-4358-A1B7-4A9A65AFD010}"/>
          </ac:spMkLst>
        </pc:spChg>
        <pc:spChg chg="del mod">
          <ac:chgData name="De Pooter Marijn" userId="634ff10e-5ce1-4de2-b291-de73628c3d81" providerId="ADAL" clId="{07A3D6D4-FAD6-44AD-9EC4-FDAD99046DA3}" dt="2019-12-13T10:33:51.575" v="4147" actId="478"/>
          <ac:spMkLst>
            <pc:docMk/>
            <pc:sldMk cId="1474709772" sldId="286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3:48.190" v="4146" actId="478"/>
          <ac:grpSpMkLst>
            <pc:docMk/>
            <pc:sldMk cId="1474709772" sldId="286"/>
            <ac:grpSpMk id="18" creationId="{AD34872D-63DB-47B8-8DE1-DB3059232B19}"/>
          </ac:grpSpMkLst>
        </pc:grpChg>
      </pc:sldChg>
      <pc:sldChg chg="delSp modSp add ord">
        <pc:chgData name="De Pooter Marijn" userId="634ff10e-5ce1-4de2-b291-de73628c3d81" providerId="ADAL" clId="{07A3D6D4-FAD6-44AD-9EC4-FDAD99046DA3}" dt="2019-12-13T11:33:20.790" v="5888" actId="113"/>
        <pc:sldMkLst>
          <pc:docMk/>
          <pc:sldMk cId="225079790" sldId="287"/>
        </pc:sldMkLst>
        <pc:spChg chg="mod">
          <ac:chgData name="De Pooter Marijn" userId="634ff10e-5ce1-4de2-b291-de73628c3d81" providerId="ADAL" clId="{07A3D6D4-FAD6-44AD-9EC4-FDAD99046DA3}" dt="2019-12-13T09:14:01.790" v="2554" actId="20577"/>
          <ac:spMkLst>
            <pc:docMk/>
            <pc:sldMk cId="225079790" sldId="287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2:12.742" v="5878" actId="113"/>
          <ac:spMkLst>
            <pc:docMk/>
            <pc:sldMk cId="225079790" sldId="287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33.909" v="5856" actId="478"/>
          <ac:spMkLst>
            <pc:docMk/>
            <pc:sldMk cId="225079790" sldId="287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50.482" v="5833" actId="478"/>
          <ac:spMkLst>
            <pc:docMk/>
            <pc:sldMk cId="225079790" sldId="287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1:33:20.790" v="5888" actId="113"/>
          <ac:spMkLst>
            <pc:docMk/>
            <pc:sldMk cId="225079790" sldId="287"/>
            <ac:spMk id="17" creationId="{59A442AF-4D9A-425D-8F23-652FFE19D466}"/>
          </ac:spMkLst>
        </pc:spChg>
      </pc:sldChg>
      <pc:sldChg chg="delSp modSp add">
        <pc:chgData name="De Pooter Marijn" userId="634ff10e-5ce1-4de2-b291-de73628c3d81" providerId="ADAL" clId="{07A3D6D4-FAD6-44AD-9EC4-FDAD99046DA3}" dt="2019-12-13T11:33:09.921" v="5886" actId="113"/>
        <pc:sldMkLst>
          <pc:docMk/>
          <pc:sldMk cId="2172744578" sldId="288"/>
        </pc:sldMkLst>
        <pc:spChg chg="mod">
          <ac:chgData name="De Pooter Marijn" userId="634ff10e-5ce1-4de2-b291-de73628c3d81" providerId="ADAL" clId="{07A3D6D4-FAD6-44AD-9EC4-FDAD99046DA3}" dt="2019-12-13T11:32:56.217" v="5884" actId="113"/>
          <ac:spMkLst>
            <pc:docMk/>
            <pc:sldMk cId="2172744578" sldId="288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39.339" v="5857" actId="478"/>
          <ac:spMkLst>
            <pc:docMk/>
            <pc:sldMk cId="2172744578" sldId="288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43.450" v="5832" actId="478"/>
          <ac:spMkLst>
            <pc:docMk/>
            <pc:sldMk cId="2172744578" sldId="288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1:33:09.921" v="5886" actId="113"/>
          <ac:spMkLst>
            <pc:docMk/>
            <pc:sldMk cId="2172744578" sldId="288"/>
            <ac:spMk id="17" creationId="{59A442AF-4D9A-425D-8F23-652FFE19D466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20:13:14.407" v="10832" actId="207"/>
        <pc:sldMkLst>
          <pc:docMk/>
          <pc:sldMk cId="197127571" sldId="289"/>
        </pc:sldMkLst>
        <pc:spChg chg="mod">
          <ac:chgData name="De Pooter Marijn" userId="634ff10e-5ce1-4de2-b291-de73628c3d81" providerId="ADAL" clId="{07A3D6D4-FAD6-44AD-9EC4-FDAD99046DA3}" dt="2019-12-13T09:21:56.317" v="2795" actId="20577"/>
          <ac:spMkLst>
            <pc:docMk/>
            <pc:sldMk cId="197127571" sldId="289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3:14.407" v="10832" actId="207"/>
          <ac:spMkLst>
            <pc:docMk/>
            <pc:sldMk cId="197127571" sldId="28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44.952" v="5858" actId="478"/>
          <ac:spMkLst>
            <pc:docMk/>
            <pc:sldMk cId="197127571" sldId="289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38.039" v="5831" actId="478"/>
          <ac:spMkLst>
            <pc:docMk/>
            <pc:sldMk cId="197127571" sldId="289"/>
            <ac:spMk id="5" creationId="{170951E5-EBBB-7548-B97E-BFACC4FD1457}"/>
          </ac:spMkLst>
        </pc:spChg>
        <pc:grpChg chg="mod">
          <ac:chgData name="De Pooter Marijn" userId="634ff10e-5ce1-4de2-b291-de73628c3d81" providerId="ADAL" clId="{07A3D6D4-FAD6-44AD-9EC4-FDAD99046DA3}" dt="2019-12-13T19:57:54.051" v="10819" actId="14826"/>
          <ac:grpSpMkLst>
            <pc:docMk/>
            <pc:sldMk cId="197127571" sldId="289"/>
            <ac:grpSpMk id="7" creationId="{D0133044-C7BB-49E8-B2F6-0A8C23B5735F}"/>
          </ac:grpSpMkLst>
        </pc:grpChg>
        <pc:picChg chg="mod">
          <ac:chgData name="De Pooter Marijn" userId="634ff10e-5ce1-4de2-b291-de73628c3d81" providerId="ADAL" clId="{07A3D6D4-FAD6-44AD-9EC4-FDAD99046DA3}" dt="2019-12-13T19:57:59.066" v="10820" actId="207"/>
          <ac:picMkLst>
            <pc:docMk/>
            <pc:sldMk cId="197127571" sldId="289"/>
            <ac:picMk id="9" creationId="{3A682BE5-EE5E-4B2A-95CB-204EB8B3949B}"/>
          </ac:picMkLst>
        </pc:picChg>
      </pc:sldChg>
      <pc:sldChg chg="delSp modSp add ord">
        <pc:chgData name="De Pooter Marijn" userId="634ff10e-5ce1-4de2-b291-de73628c3d81" providerId="ADAL" clId="{07A3D6D4-FAD6-44AD-9EC4-FDAD99046DA3}" dt="2019-12-13T11:21:02.193" v="5861" actId="478"/>
        <pc:sldMkLst>
          <pc:docMk/>
          <pc:sldMk cId="548687360" sldId="290"/>
        </pc:sldMkLst>
        <pc:spChg chg="mod">
          <ac:chgData name="De Pooter Marijn" userId="634ff10e-5ce1-4de2-b291-de73628c3d81" providerId="ADAL" clId="{07A3D6D4-FAD6-44AD-9EC4-FDAD99046DA3}" dt="2019-12-13T09:27:39.227" v="2839" actId="20577"/>
          <ac:spMkLst>
            <pc:docMk/>
            <pc:sldMk cId="548687360" sldId="290"/>
            <ac:spMk id="2" creationId="{E86959B1-3923-4945-A1AB-86C646A4550E}"/>
          </ac:spMkLst>
        </pc:spChg>
        <pc:spChg chg="del">
          <ac:chgData name="De Pooter Marijn" userId="634ff10e-5ce1-4de2-b291-de73628c3d81" providerId="ADAL" clId="{07A3D6D4-FAD6-44AD-9EC4-FDAD99046DA3}" dt="2019-12-13T11:21:02.193" v="5861" actId="478"/>
          <ac:spMkLst>
            <pc:docMk/>
            <pc:sldMk cId="548687360" sldId="290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14.061" v="5828" actId="478"/>
          <ac:spMkLst>
            <pc:docMk/>
            <pc:sldMk cId="548687360" sldId="290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0:59:02.315" v="5248" actId="1036"/>
          <ac:spMkLst>
            <pc:docMk/>
            <pc:sldMk cId="548687360" sldId="290"/>
            <ac:spMk id="28" creationId="{4F9C07ED-5187-4358-A1B7-4A9A65AFD010}"/>
          </ac:spMkLst>
        </pc:spChg>
        <pc:spChg chg="del mod">
          <ac:chgData name="De Pooter Marijn" userId="634ff10e-5ce1-4de2-b291-de73628c3d81" providerId="ADAL" clId="{07A3D6D4-FAD6-44AD-9EC4-FDAD99046DA3}" dt="2019-12-13T10:50:18.433" v="5006" actId="478"/>
          <ac:spMkLst>
            <pc:docMk/>
            <pc:sldMk cId="548687360" sldId="290"/>
            <ac:spMk id="29" creationId="{DEF9AD08-44CB-48E1-B629-6BA3D5E63D6A}"/>
          </ac:spMkLst>
        </pc:spChg>
        <pc:grpChg chg="del mod">
          <ac:chgData name="De Pooter Marijn" userId="634ff10e-5ce1-4de2-b291-de73628c3d81" providerId="ADAL" clId="{07A3D6D4-FAD6-44AD-9EC4-FDAD99046DA3}" dt="2019-12-13T10:50:13.544" v="5005" actId="478"/>
          <ac:grpSpMkLst>
            <pc:docMk/>
            <pc:sldMk cId="548687360" sldId="290"/>
            <ac:grpSpMk id="18" creationId="{AD34872D-63DB-47B8-8DE1-DB3059232B19}"/>
          </ac:grpSpMkLst>
        </pc:grpChg>
      </pc:sldChg>
      <pc:sldChg chg="addSp delSp modSp add modAnim">
        <pc:chgData name="De Pooter Marijn" userId="634ff10e-5ce1-4de2-b291-de73628c3d81" providerId="ADAL" clId="{07A3D6D4-FAD6-44AD-9EC4-FDAD99046DA3}" dt="2019-12-13T15:04:43.352" v="8654" actId="14100"/>
        <pc:sldMkLst>
          <pc:docMk/>
          <pc:sldMk cId="1597515294" sldId="291"/>
        </pc:sldMkLst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3" creationId="{0404F855-57EB-4013-8B77-A4502D830926}"/>
          </ac:spMkLst>
        </pc:spChg>
        <pc:spChg chg="del">
          <ac:chgData name="De Pooter Marijn" userId="634ff10e-5ce1-4de2-b291-de73628c3d81" providerId="ADAL" clId="{07A3D6D4-FAD6-44AD-9EC4-FDAD99046DA3}" dt="2019-12-13T11:21:06.473" v="5862" actId="478"/>
          <ac:spMkLst>
            <pc:docMk/>
            <pc:sldMk cId="1597515294" sldId="291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08.260" v="5827" actId="478"/>
          <ac:spMkLst>
            <pc:docMk/>
            <pc:sldMk cId="1597515294" sldId="291"/>
            <ac:spMk id="5" creationId="{170951E5-EBBB-7548-B97E-BFACC4FD1457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7" creationId="{E4883CB2-236C-4715-A260-C6520F8F40E7}"/>
          </ac:spMkLst>
        </pc:spChg>
        <pc:spChg chg="add mod topLvl">
          <ac:chgData name="De Pooter Marijn" userId="634ff10e-5ce1-4de2-b291-de73628c3d81" providerId="ADAL" clId="{07A3D6D4-FAD6-44AD-9EC4-FDAD99046DA3}" dt="2019-12-13T15:04:43.352" v="8654" actId="14100"/>
          <ac:spMkLst>
            <pc:docMk/>
            <pc:sldMk cId="1597515294" sldId="291"/>
            <ac:spMk id="23" creationId="{CBB965C4-AD38-44D7-8F91-306FF19BCA73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24" creationId="{4F577C10-0EC5-40C8-B5F0-14DCD2871DDA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25" creationId="{D9E07D93-97F1-4D40-AA8E-4DA89C600A9A}"/>
          </ac:spMkLst>
        </pc:spChg>
        <pc:spChg chg="del">
          <ac:chgData name="De Pooter Marijn" userId="634ff10e-5ce1-4de2-b291-de73628c3d81" providerId="ADAL" clId="{07A3D6D4-FAD6-44AD-9EC4-FDAD99046DA3}" dt="2019-12-13T10:35:50.287" v="4149" actId="478"/>
          <ac:spMkLst>
            <pc:docMk/>
            <pc:sldMk cId="1597515294" sldId="291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14:50:27.744" v="8350" actId="14100"/>
          <ac:spMkLst>
            <pc:docMk/>
            <pc:sldMk cId="1597515294" sldId="291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5:46.591" v="4148" actId="478"/>
          <ac:grpSpMkLst>
            <pc:docMk/>
            <pc:sldMk cId="1597515294" sldId="291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6:07.509" v="4150" actId="1076"/>
          <ac:grpSpMkLst>
            <pc:docMk/>
            <pc:sldMk cId="1597515294" sldId="291"/>
            <ac:grpSpMk id="18" creationId="{AD34872D-63DB-47B8-8DE1-DB3059232B19}"/>
          </ac:grpSpMkLst>
        </pc:grpChg>
        <pc:grpChg chg="add del mod">
          <ac:chgData name="De Pooter Marijn" userId="634ff10e-5ce1-4de2-b291-de73628c3d81" providerId="ADAL" clId="{07A3D6D4-FAD6-44AD-9EC4-FDAD99046DA3}" dt="2019-12-13T14:50:18.292" v="8349" actId="165"/>
          <ac:grpSpMkLst>
            <pc:docMk/>
            <pc:sldMk cId="1597515294" sldId="291"/>
            <ac:grpSpMk id="42" creationId="{C5FB0484-8764-4E05-877C-AFBD184449F1}"/>
          </ac:grpSpMkLst>
        </pc:grpChg>
        <pc:cxnChg chg="add mod topLvl">
          <ac:chgData name="De Pooter Marijn" userId="634ff10e-5ce1-4de2-b291-de73628c3d81" providerId="ADAL" clId="{07A3D6D4-FAD6-44AD-9EC4-FDAD99046DA3}" dt="2019-12-13T14:50:18.292" v="8349" actId="165"/>
          <ac:cxnSpMkLst>
            <pc:docMk/>
            <pc:sldMk cId="1597515294" sldId="291"/>
            <ac:cxnSpMk id="11" creationId="{134F16AB-807B-4D62-9365-3EF6A814F21E}"/>
          </ac:cxnSpMkLst>
        </pc:cxnChg>
        <pc:cxnChg chg="add mod topLvl">
          <ac:chgData name="De Pooter Marijn" userId="634ff10e-5ce1-4de2-b291-de73628c3d81" providerId="ADAL" clId="{07A3D6D4-FAD6-44AD-9EC4-FDAD99046DA3}" dt="2019-12-13T14:51:21.157" v="8357" actId="14100"/>
          <ac:cxnSpMkLst>
            <pc:docMk/>
            <pc:sldMk cId="1597515294" sldId="291"/>
            <ac:cxnSpMk id="14" creationId="{1A1E38A3-C733-45A0-83B6-3DA7CA7B4E00}"/>
          </ac:cxnSpMkLst>
        </pc:cxnChg>
      </pc:sldChg>
      <pc:sldChg chg="delSp modSp add">
        <pc:chgData name="De Pooter Marijn" userId="634ff10e-5ce1-4de2-b291-de73628c3d81" providerId="ADAL" clId="{07A3D6D4-FAD6-44AD-9EC4-FDAD99046DA3}" dt="2019-12-13T20:12:28.508" v="10828" actId="207"/>
        <pc:sldMkLst>
          <pc:docMk/>
          <pc:sldMk cId="1065570609" sldId="292"/>
        </pc:sldMkLst>
        <pc:spChg chg="del">
          <ac:chgData name="De Pooter Marijn" userId="634ff10e-5ce1-4de2-b291-de73628c3d81" providerId="ADAL" clId="{07A3D6D4-FAD6-44AD-9EC4-FDAD99046DA3}" dt="2019-12-13T11:15:33.054" v="5848" actId="478"/>
          <ac:spMkLst>
            <pc:docMk/>
            <pc:sldMk cId="1065570609" sldId="292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43.058" v="5841" actId="478"/>
          <ac:spMkLst>
            <pc:docMk/>
            <pc:sldMk cId="1065570609" sldId="292"/>
            <ac:spMk id="5" creationId="{170951E5-EBBB-7548-B97E-BFACC4FD1457}"/>
          </ac:spMkLst>
        </pc:spChg>
        <pc:spChg chg="del">
          <ac:chgData name="De Pooter Marijn" userId="634ff10e-5ce1-4de2-b291-de73628c3d81" providerId="ADAL" clId="{07A3D6D4-FAD6-44AD-9EC4-FDAD99046DA3}" dt="2019-12-13T10:29:18.196" v="3871" actId="478"/>
          <ac:spMkLst>
            <pc:docMk/>
            <pc:sldMk cId="1065570609" sldId="292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20:12:28.508" v="10828" actId="207"/>
          <ac:spMkLst>
            <pc:docMk/>
            <pc:sldMk cId="1065570609" sldId="292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29:20.214" v="3872" actId="478"/>
          <ac:grpSpMkLst>
            <pc:docMk/>
            <pc:sldMk cId="1065570609" sldId="292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1:25.194" v="3932" actId="1076"/>
          <ac:grpSpMkLst>
            <pc:docMk/>
            <pc:sldMk cId="1065570609" sldId="292"/>
            <ac:grpSpMk id="18" creationId="{AD34872D-63DB-47B8-8DE1-DB3059232B19}"/>
          </ac:grpSpMkLst>
        </pc:grpChg>
      </pc:sldChg>
      <pc:sldChg chg="addSp delSp modSp add del">
        <pc:chgData name="De Pooter Marijn" userId="634ff10e-5ce1-4de2-b291-de73628c3d81" providerId="ADAL" clId="{07A3D6D4-FAD6-44AD-9EC4-FDAD99046DA3}" dt="2019-12-13T20:12:47.442" v="10829" actId="207"/>
        <pc:sldMkLst>
          <pc:docMk/>
          <pc:sldMk cId="159997603" sldId="293"/>
        </pc:sldMkLst>
        <pc:spChg chg="del">
          <ac:chgData name="De Pooter Marijn" userId="634ff10e-5ce1-4de2-b291-de73628c3d81" providerId="ADAL" clId="{07A3D6D4-FAD6-44AD-9EC4-FDAD99046DA3}" dt="2019-12-13T11:16:13.598" v="5855" actId="478"/>
          <ac:spMkLst>
            <pc:docMk/>
            <pc:sldMk cId="159997603" sldId="293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57.538" v="5834" actId="478"/>
          <ac:spMkLst>
            <pc:docMk/>
            <pc:sldMk cId="159997603" sldId="293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0:32:52.463" v="4061" actId="1036"/>
          <ac:spMkLst>
            <pc:docMk/>
            <pc:sldMk cId="159997603" sldId="293"/>
            <ac:spMk id="19" creationId="{7E644330-BCBC-48E4-99BD-44071367D322}"/>
          </ac:spMkLst>
        </pc:spChg>
        <pc:spChg chg="add del">
          <ac:chgData name="De Pooter Marijn" userId="634ff10e-5ce1-4de2-b291-de73628c3d81" providerId="ADAL" clId="{07A3D6D4-FAD6-44AD-9EC4-FDAD99046DA3}" dt="2019-12-13T10:33:28.154" v="4074" actId="478"/>
          <ac:spMkLst>
            <pc:docMk/>
            <pc:sldMk cId="159997603" sldId="293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20:12:47.442" v="10829" actId="207"/>
          <ac:spMkLst>
            <pc:docMk/>
            <pc:sldMk cId="159997603" sldId="293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3:09.582" v="4072" actId="478"/>
          <ac:grpSpMkLst>
            <pc:docMk/>
            <pc:sldMk cId="159997603" sldId="293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3:23.324" v="4073" actId="1076"/>
          <ac:grpSpMkLst>
            <pc:docMk/>
            <pc:sldMk cId="159997603" sldId="293"/>
            <ac:grpSpMk id="18" creationId="{AD34872D-63DB-47B8-8DE1-DB3059232B19}"/>
          </ac:grpSpMkLst>
        </pc:grpChg>
      </pc:sldChg>
      <pc:sldChg chg="delSp modSp add ord">
        <pc:chgData name="De Pooter Marijn" userId="634ff10e-5ce1-4de2-b291-de73628c3d81" providerId="ADAL" clId="{07A3D6D4-FAD6-44AD-9EC4-FDAD99046DA3}" dt="2019-12-13T11:20:50.696" v="5859" actId="478"/>
        <pc:sldMkLst>
          <pc:docMk/>
          <pc:sldMk cId="940007482" sldId="294"/>
        </pc:sldMkLst>
        <pc:spChg chg="mod">
          <ac:chgData name="De Pooter Marijn" userId="634ff10e-5ce1-4de2-b291-de73628c3d81" providerId="ADAL" clId="{07A3D6D4-FAD6-44AD-9EC4-FDAD99046DA3}" dt="2019-12-13T10:38:59.748" v="4415" actId="20577"/>
          <ac:spMkLst>
            <pc:docMk/>
            <pc:sldMk cId="940007482" sldId="29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0:41:17.650" v="4575" actId="20577"/>
          <ac:spMkLst>
            <pc:docMk/>
            <pc:sldMk cId="940007482" sldId="29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50.696" v="5859" actId="478"/>
          <ac:spMkLst>
            <pc:docMk/>
            <pc:sldMk cId="940007482" sldId="29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32.710" v="5830" actId="478"/>
          <ac:spMkLst>
            <pc:docMk/>
            <pc:sldMk cId="940007482" sldId="294"/>
            <ac:spMk id="5" creationId="{170951E5-EBBB-7548-B97E-BFACC4FD1457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11:25:35.833" v="5864" actId="478"/>
        <pc:sldMkLst>
          <pc:docMk/>
          <pc:sldMk cId="4081770311" sldId="295"/>
        </pc:sldMkLst>
        <pc:spChg chg="mod">
          <ac:chgData name="De Pooter Marijn" userId="634ff10e-5ce1-4de2-b291-de73628c3d81" providerId="ADAL" clId="{07A3D6D4-FAD6-44AD-9EC4-FDAD99046DA3}" dt="2019-12-13T10:41:46.799" v="4589" actId="20577"/>
          <ac:spMkLst>
            <pc:docMk/>
            <pc:sldMk cId="4081770311" sldId="29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05:26.576" v="5409" actId="20577"/>
          <ac:spMkLst>
            <pc:docMk/>
            <pc:sldMk cId="4081770311" sldId="29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5:35.833" v="5864" actId="478"/>
          <ac:spMkLst>
            <pc:docMk/>
            <pc:sldMk cId="4081770311" sldId="29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02.922" v="5826" actId="478"/>
          <ac:spMkLst>
            <pc:docMk/>
            <pc:sldMk cId="4081770311" sldId="295"/>
            <ac:spMk id="5" creationId="{170951E5-EBBB-7548-B97E-BFACC4FD1457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20:13:37.842" v="10833" actId="207"/>
        <pc:sldMkLst>
          <pc:docMk/>
          <pc:sldMk cId="1625737628" sldId="296"/>
        </pc:sldMkLst>
        <pc:spChg chg="mod">
          <ac:chgData name="De Pooter Marijn" userId="634ff10e-5ce1-4de2-b291-de73628c3d81" providerId="ADAL" clId="{07A3D6D4-FAD6-44AD-9EC4-FDAD99046DA3}" dt="2019-12-13T11:01:52.959" v="5304" actId="20577"/>
          <ac:spMkLst>
            <pc:docMk/>
            <pc:sldMk cId="1625737628" sldId="29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4:47:41.514" v="8335" actId="692"/>
          <ac:spMkLst>
            <pc:docMk/>
            <pc:sldMk cId="1625737628" sldId="296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5:27.481" v="5863" actId="478"/>
          <ac:spMkLst>
            <pc:docMk/>
            <pc:sldMk cId="1625737628" sldId="29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2:57.529" v="5825"/>
          <ac:spMkLst>
            <pc:docMk/>
            <pc:sldMk cId="1625737628" sldId="296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20:13:37.842" v="10833" actId="207"/>
          <ac:spMkLst>
            <pc:docMk/>
            <pc:sldMk cId="1625737628" sldId="296"/>
            <ac:spMk id="17" creationId="{59A442AF-4D9A-425D-8F23-652FFE19D466}"/>
          </ac:spMkLst>
        </pc:spChg>
      </pc:sldChg>
      <pc:sldChg chg="addSp delSp modSp add del">
        <pc:chgData name="De Pooter Marijn" userId="634ff10e-5ce1-4de2-b291-de73628c3d81" providerId="ADAL" clId="{07A3D6D4-FAD6-44AD-9EC4-FDAD99046DA3}" dt="2019-12-13T14:41:36.688" v="8299" actId="2696"/>
        <pc:sldMkLst>
          <pc:docMk/>
          <pc:sldMk cId="4224470653" sldId="297"/>
        </pc:sldMkLst>
        <pc:spChg chg="mod">
          <ac:chgData name="De Pooter Marijn" userId="634ff10e-5ce1-4de2-b291-de73628c3d81" providerId="ADAL" clId="{07A3D6D4-FAD6-44AD-9EC4-FDAD99046DA3}" dt="2019-12-13T14:40:56.363" v="8298" actId="113"/>
          <ac:spMkLst>
            <pc:docMk/>
            <pc:sldMk cId="4224470653" sldId="297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4" creationId="{D01819A2-441B-4EBE-B2FD-F9C805B355FE}"/>
          </ac:spMkLst>
        </pc:spChg>
        <pc:spChg chg="add del mod">
          <ac:chgData name="De Pooter Marijn" userId="634ff10e-5ce1-4de2-b291-de73628c3d81" providerId="ADAL" clId="{07A3D6D4-FAD6-44AD-9EC4-FDAD99046DA3}" dt="2019-12-13T12:53:24.214" v="6709" actId="478"/>
          <ac:spMkLst>
            <pc:docMk/>
            <pc:sldMk cId="4224470653" sldId="297"/>
            <ac:spMk id="5" creationId="{942A2274-5D60-4561-B7C5-8E2B2226CC48}"/>
          </ac:spMkLst>
        </pc:spChg>
        <pc:spChg chg="mod">
          <ac:chgData name="De Pooter Marijn" userId="634ff10e-5ce1-4de2-b291-de73628c3d81" providerId="ADAL" clId="{07A3D6D4-FAD6-44AD-9EC4-FDAD99046DA3}" dt="2019-12-13T14:27:42.371" v="8053" actId="20577"/>
          <ac:spMkLst>
            <pc:docMk/>
            <pc:sldMk cId="4224470653" sldId="297"/>
            <ac:spMk id="17" creationId="{59A442AF-4D9A-425D-8F23-652FFE19D466}"/>
          </ac:spMkLst>
        </pc:spChg>
        <pc:spChg chg="add del mod">
          <ac:chgData name="De Pooter Marijn" userId="634ff10e-5ce1-4de2-b291-de73628c3d81" providerId="ADAL" clId="{07A3D6D4-FAD6-44AD-9EC4-FDAD99046DA3}" dt="2019-12-13T14:27:52.058" v="8055" actId="478"/>
          <ac:spMkLst>
            <pc:docMk/>
            <pc:sldMk cId="4224470653" sldId="297"/>
            <ac:spMk id="18" creationId="{C694C7C6-4148-4230-A8A9-4074E0B40E7F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19" creationId="{DD4FA5ED-4983-4383-8DC9-DA0D1F08D528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27" creationId="{D71E6B6D-EDA1-4DEB-86CB-6E8FCC7BBA1E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29" creationId="{3E28FCEC-3352-43A9-AD54-F07E5A4B0E76}"/>
          </ac:spMkLst>
        </pc:spChg>
        <pc:spChg chg="add mod">
          <ac:chgData name="De Pooter Marijn" userId="634ff10e-5ce1-4de2-b291-de73628c3d81" providerId="ADAL" clId="{07A3D6D4-FAD6-44AD-9EC4-FDAD99046DA3}" dt="2019-12-13T14:28:13.599" v="8067" actId="1037"/>
          <ac:spMkLst>
            <pc:docMk/>
            <pc:sldMk cId="4224470653" sldId="297"/>
            <ac:spMk id="35" creationId="{FE420AB0-548C-4672-9678-2B23B2FC21AB}"/>
          </ac:spMkLst>
        </pc:spChg>
        <pc:spChg chg="add mod">
          <ac:chgData name="De Pooter Marijn" userId="634ff10e-5ce1-4de2-b291-de73628c3d81" providerId="ADAL" clId="{07A3D6D4-FAD6-44AD-9EC4-FDAD99046DA3}" dt="2019-12-13T14:28:52.001" v="8072" actId="208"/>
          <ac:spMkLst>
            <pc:docMk/>
            <pc:sldMk cId="4224470653" sldId="297"/>
            <ac:spMk id="36" creationId="{524BFEB6-2FE2-459C-AE9A-BDAE58983618}"/>
          </ac:spMkLst>
        </pc:spChg>
        <pc:grpChg chg="add del mod">
          <ac:chgData name="De Pooter Marijn" userId="634ff10e-5ce1-4de2-b291-de73628c3d81" providerId="ADAL" clId="{07A3D6D4-FAD6-44AD-9EC4-FDAD99046DA3}" dt="2019-12-13T14:27:49.949" v="8054" actId="478"/>
          <ac:grpSpMkLst>
            <pc:docMk/>
            <pc:sldMk cId="4224470653" sldId="297"/>
            <ac:grpSpMk id="11" creationId="{A08DCFA6-07AF-4C2F-A17D-32B8DA73D39A}"/>
          </ac:grpSpMkLst>
        </pc:grpChg>
        <pc:picChg chg="add del mod">
          <ac:chgData name="De Pooter Marijn" userId="634ff10e-5ce1-4de2-b291-de73628c3d81" providerId="ADAL" clId="{07A3D6D4-FAD6-44AD-9EC4-FDAD99046DA3}" dt="2019-12-13T14:27:49.949" v="8054" actId="478"/>
          <ac:picMkLst>
            <pc:docMk/>
            <pc:sldMk cId="4224470653" sldId="297"/>
            <ac:picMk id="22" creationId="{B195FA8F-8316-4E24-9D1F-4118E5337A05}"/>
          </ac:picMkLst>
        </pc:picChg>
        <pc:picChg chg="add del mod">
          <ac:chgData name="De Pooter Marijn" userId="634ff10e-5ce1-4de2-b291-de73628c3d81" providerId="ADAL" clId="{07A3D6D4-FAD6-44AD-9EC4-FDAD99046DA3}" dt="2019-12-13T14:27:49.949" v="8054" actId="478"/>
          <ac:picMkLst>
            <pc:docMk/>
            <pc:sldMk cId="4224470653" sldId="297"/>
            <ac:picMk id="32" creationId="{78BE924A-9D79-457E-B322-BBFD3E783C99}"/>
          </ac:picMkLst>
        </pc:picChg>
        <pc:cxnChg chg="add mod">
          <ac:chgData name="De Pooter Marijn" userId="634ff10e-5ce1-4de2-b291-de73628c3d81" providerId="ADAL" clId="{07A3D6D4-FAD6-44AD-9EC4-FDAD99046DA3}" dt="2019-12-13T12:55:45.066" v="6797" actId="164"/>
          <ac:cxnSpMkLst>
            <pc:docMk/>
            <pc:sldMk cId="4224470653" sldId="297"/>
            <ac:cxnSpMk id="8" creationId="{CB4E4512-0A0E-4672-AD62-4DEA85A6DED7}"/>
          </ac:cxnSpMkLst>
        </pc:cxnChg>
        <pc:cxnChg chg="add mod">
          <ac:chgData name="De Pooter Marijn" userId="634ff10e-5ce1-4de2-b291-de73628c3d81" providerId="ADAL" clId="{07A3D6D4-FAD6-44AD-9EC4-FDAD99046DA3}" dt="2019-12-13T12:55:45.066" v="6797" actId="164"/>
          <ac:cxnSpMkLst>
            <pc:docMk/>
            <pc:sldMk cId="4224470653" sldId="297"/>
            <ac:cxnSpMk id="20" creationId="{7A8D7169-A0DF-4E4C-9529-EE5008EB49A5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24" creationId="{C1D0EBE5-79BA-4A1C-B3A8-DFA11F24C34B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26" creationId="{8C55067F-0B77-4513-8CF2-ABE74F7A0575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31" creationId="{7319B22E-C637-4384-A516-0A52F8C19E30}"/>
          </ac:cxnSpMkLst>
        </pc:cxnChg>
      </pc:sldChg>
      <pc:sldChg chg="modSp add del">
        <pc:chgData name="De Pooter Marijn" userId="634ff10e-5ce1-4de2-b291-de73628c3d81" providerId="ADAL" clId="{07A3D6D4-FAD6-44AD-9EC4-FDAD99046DA3}" dt="2019-12-13T14:44:08.044" v="8330" actId="2696"/>
        <pc:sldMkLst>
          <pc:docMk/>
          <pc:sldMk cId="2485367480" sldId="298"/>
        </pc:sldMkLst>
        <pc:spChg chg="mod">
          <ac:chgData name="De Pooter Marijn" userId="634ff10e-5ce1-4de2-b291-de73628c3d81" providerId="ADAL" clId="{07A3D6D4-FAD6-44AD-9EC4-FDAD99046DA3}" dt="2019-12-13T14:43:08.760" v="8319" actId="113"/>
          <ac:spMkLst>
            <pc:docMk/>
            <pc:sldMk cId="2485367480" sldId="298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4:43:47.740" v="8329" actId="20577"/>
          <ac:spMkLst>
            <pc:docMk/>
            <pc:sldMk cId="2485367480" sldId="298"/>
            <ac:spMk id="17" creationId="{59A442AF-4D9A-425D-8F23-652FFE19D466}"/>
          </ac:spMkLst>
        </pc:spChg>
      </pc:sldChg>
      <pc:sldChg chg="addSp delSp modSp add">
        <pc:chgData name="De Pooter Marijn" userId="634ff10e-5ce1-4de2-b291-de73628c3d81" providerId="ADAL" clId="{07A3D6D4-FAD6-44AD-9EC4-FDAD99046DA3}" dt="2019-12-13T14:20:22.627" v="8031"/>
        <pc:sldMkLst>
          <pc:docMk/>
          <pc:sldMk cId="3709124516" sldId="299"/>
        </pc:sldMkLst>
        <pc:spChg chg="mod">
          <ac:chgData name="De Pooter Marijn" userId="634ff10e-5ce1-4de2-b291-de73628c3d81" providerId="ADAL" clId="{07A3D6D4-FAD6-44AD-9EC4-FDAD99046DA3}" dt="2019-12-13T13:14:19.755" v="7084" actId="113"/>
          <ac:spMkLst>
            <pc:docMk/>
            <pc:sldMk cId="3709124516" sldId="29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3:15:13.953" v="7105" actId="478"/>
          <ac:spMkLst>
            <pc:docMk/>
            <pc:sldMk cId="3709124516" sldId="299"/>
            <ac:spMk id="4" creationId="{D01819A2-441B-4EBE-B2FD-F9C805B355FE}"/>
          </ac:spMkLst>
        </pc:spChg>
        <pc:spChg chg="mod">
          <ac:chgData name="De Pooter Marijn" userId="634ff10e-5ce1-4de2-b291-de73628c3d81" providerId="ADAL" clId="{07A3D6D4-FAD6-44AD-9EC4-FDAD99046DA3}" dt="2019-12-13T14:16:35.410" v="7949" actId="20577"/>
          <ac:spMkLst>
            <pc:docMk/>
            <pc:sldMk cId="3709124516" sldId="299"/>
            <ac:spMk id="17" creationId="{59A442AF-4D9A-425D-8F23-652FFE19D466}"/>
          </ac:spMkLst>
        </pc:spChg>
        <pc:spChg chg="del">
          <ac:chgData name="De Pooter Marijn" userId="634ff10e-5ce1-4de2-b291-de73628c3d81" providerId="ADAL" clId="{07A3D6D4-FAD6-44AD-9EC4-FDAD99046DA3}" dt="2019-12-13T13:15:18.477" v="7107" actId="478"/>
          <ac:spMkLst>
            <pc:docMk/>
            <pc:sldMk cId="3709124516" sldId="299"/>
            <ac:spMk id="18" creationId="{C694C7C6-4148-4230-A8A9-4074E0B40E7F}"/>
          </ac:spMkLst>
        </pc:spChg>
        <pc:spChg chg="del">
          <ac:chgData name="De Pooter Marijn" userId="634ff10e-5ce1-4de2-b291-de73628c3d81" providerId="ADAL" clId="{07A3D6D4-FAD6-44AD-9EC4-FDAD99046DA3}" dt="2019-12-13T13:15:09.234" v="7103" actId="478"/>
          <ac:spMkLst>
            <pc:docMk/>
            <pc:sldMk cId="3709124516" sldId="299"/>
            <ac:spMk id="19" creationId="{DD4FA5ED-4983-4383-8DC9-DA0D1F08D528}"/>
          </ac:spMkLst>
        </pc:spChg>
        <pc:spChg chg="del">
          <ac:chgData name="De Pooter Marijn" userId="634ff10e-5ce1-4de2-b291-de73628c3d81" providerId="ADAL" clId="{07A3D6D4-FAD6-44AD-9EC4-FDAD99046DA3}" dt="2019-12-13T13:15:26.330" v="7110" actId="478"/>
          <ac:spMkLst>
            <pc:docMk/>
            <pc:sldMk cId="3709124516" sldId="299"/>
            <ac:spMk id="27" creationId="{D71E6B6D-EDA1-4DEB-86CB-6E8FCC7BBA1E}"/>
          </ac:spMkLst>
        </pc:spChg>
        <pc:spChg chg="del">
          <ac:chgData name="De Pooter Marijn" userId="634ff10e-5ce1-4de2-b291-de73628c3d81" providerId="ADAL" clId="{07A3D6D4-FAD6-44AD-9EC4-FDAD99046DA3}" dt="2019-12-13T13:15:34.359" v="7112" actId="478"/>
          <ac:spMkLst>
            <pc:docMk/>
            <pc:sldMk cId="3709124516" sldId="299"/>
            <ac:spMk id="29" creationId="{3E28FCEC-3352-43A9-AD54-F07E5A4B0E76}"/>
          </ac:spMkLst>
        </pc:spChg>
        <pc:grpChg chg="del">
          <ac:chgData name="De Pooter Marijn" userId="634ff10e-5ce1-4de2-b291-de73628c3d81" providerId="ADAL" clId="{07A3D6D4-FAD6-44AD-9EC4-FDAD99046DA3}" dt="2019-12-13T13:15:21.881" v="7108" actId="478"/>
          <ac:grpSpMkLst>
            <pc:docMk/>
            <pc:sldMk cId="3709124516" sldId="299"/>
            <ac:grpSpMk id="11" creationId="{A08DCFA6-07AF-4C2F-A17D-32B8DA73D39A}"/>
          </ac:grpSpMkLst>
        </pc:grpChg>
        <pc:graphicFrameChg chg="add mod modGraphic">
          <ac:chgData name="De Pooter Marijn" userId="634ff10e-5ce1-4de2-b291-de73628c3d81" providerId="ADAL" clId="{07A3D6D4-FAD6-44AD-9EC4-FDAD99046DA3}" dt="2019-12-13T14:20:22.627" v="8031"/>
          <ac:graphicFrameMkLst>
            <pc:docMk/>
            <pc:sldMk cId="3709124516" sldId="299"/>
            <ac:graphicFrameMk id="5" creationId="{FDBDC4AD-D7F5-43B7-A772-7AE8C56F4691}"/>
          </ac:graphicFrameMkLst>
        </pc:graphicFrameChg>
        <pc:picChg chg="del">
          <ac:chgData name="De Pooter Marijn" userId="634ff10e-5ce1-4de2-b291-de73628c3d81" providerId="ADAL" clId="{07A3D6D4-FAD6-44AD-9EC4-FDAD99046DA3}" dt="2019-12-13T13:15:23.960" v="7109" actId="478"/>
          <ac:picMkLst>
            <pc:docMk/>
            <pc:sldMk cId="3709124516" sldId="299"/>
            <ac:picMk id="22" creationId="{B195FA8F-8316-4E24-9D1F-4118E5337A05}"/>
          </ac:picMkLst>
        </pc:picChg>
        <pc:picChg chg="del">
          <ac:chgData name="De Pooter Marijn" userId="634ff10e-5ce1-4de2-b291-de73628c3d81" providerId="ADAL" clId="{07A3D6D4-FAD6-44AD-9EC4-FDAD99046DA3}" dt="2019-12-13T13:15:36.763" v="7113" actId="478"/>
          <ac:picMkLst>
            <pc:docMk/>
            <pc:sldMk cId="3709124516" sldId="299"/>
            <ac:picMk id="32" creationId="{78BE924A-9D79-457E-B322-BBFD3E783C99}"/>
          </ac:picMkLst>
        </pc:picChg>
        <pc:cxnChg chg="del mod">
          <ac:chgData name="De Pooter Marijn" userId="634ff10e-5ce1-4de2-b291-de73628c3d81" providerId="ADAL" clId="{07A3D6D4-FAD6-44AD-9EC4-FDAD99046DA3}" dt="2019-12-13T13:15:11.795" v="7104" actId="478"/>
          <ac:cxnSpMkLst>
            <pc:docMk/>
            <pc:sldMk cId="3709124516" sldId="299"/>
            <ac:cxnSpMk id="24" creationId="{C1D0EBE5-79BA-4A1C-B3A8-DFA11F24C34B}"/>
          </ac:cxnSpMkLst>
        </pc:cxnChg>
        <pc:cxnChg chg="del mod">
          <ac:chgData name="De Pooter Marijn" userId="634ff10e-5ce1-4de2-b291-de73628c3d81" providerId="ADAL" clId="{07A3D6D4-FAD6-44AD-9EC4-FDAD99046DA3}" dt="2019-12-13T13:15:16.473" v="7106" actId="478"/>
          <ac:cxnSpMkLst>
            <pc:docMk/>
            <pc:sldMk cId="3709124516" sldId="299"/>
            <ac:cxnSpMk id="26" creationId="{8C55067F-0B77-4513-8CF2-ABE74F7A0575}"/>
          </ac:cxnSpMkLst>
        </pc:cxnChg>
        <pc:cxnChg chg="del mod">
          <ac:chgData name="De Pooter Marijn" userId="634ff10e-5ce1-4de2-b291-de73628c3d81" providerId="ADAL" clId="{07A3D6D4-FAD6-44AD-9EC4-FDAD99046DA3}" dt="2019-12-13T13:15:30.400" v="7111" actId="478"/>
          <ac:cxnSpMkLst>
            <pc:docMk/>
            <pc:sldMk cId="3709124516" sldId="299"/>
            <ac:cxnSpMk id="31" creationId="{7319B22E-C637-4384-A516-0A52F8C19E30}"/>
          </ac:cxnSpMkLst>
        </pc:cxnChg>
      </pc:sldChg>
      <pc:sldChg chg="add del">
        <pc:chgData name="De Pooter Marijn" userId="634ff10e-5ce1-4de2-b291-de73628c3d81" providerId="ADAL" clId="{07A3D6D4-FAD6-44AD-9EC4-FDAD99046DA3}" dt="2019-12-13T14:54:21.581" v="8368" actId="2696"/>
        <pc:sldMkLst>
          <pc:docMk/>
          <pc:sldMk cId="4197518226" sldId="300"/>
        </pc:sldMkLst>
      </pc:sldChg>
      <pc:sldChg chg="delSp add del ord">
        <pc:chgData name="De Pooter Marijn" userId="634ff10e-5ce1-4de2-b291-de73628c3d81" providerId="ADAL" clId="{07A3D6D4-FAD6-44AD-9EC4-FDAD99046DA3}" dt="2019-12-13T14:42:00.958" v="8301" actId="2696"/>
        <pc:sldMkLst>
          <pc:docMk/>
          <pc:sldMk cId="2857732574" sldId="301"/>
        </pc:sldMkLst>
        <pc:spChg chg="del">
          <ac:chgData name="De Pooter Marijn" userId="634ff10e-5ce1-4de2-b291-de73628c3d81" providerId="ADAL" clId="{07A3D6D4-FAD6-44AD-9EC4-FDAD99046DA3}" dt="2019-12-13T14:27:07.864" v="8047"/>
          <ac:spMkLst>
            <pc:docMk/>
            <pc:sldMk cId="2857732574" sldId="301"/>
            <ac:spMk id="23" creationId="{CBB965C4-AD38-44D7-8F91-306FF19BCA73}"/>
          </ac:spMkLst>
        </pc:spChg>
      </pc:sldChg>
      <pc:sldChg chg="addSp delSp modSp add modAnim">
        <pc:chgData name="De Pooter Marijn" userId="634ff10e-5ce1-4de2-b291-de73628c3d81" providerId="ADAL" clId="{07A3D6D4-FAD6-44AD-9EC4-FDAD99046DA3}" dt="2019-12-13T14:53:24.419" v="8367"/>
        <pc:sldMkLst>
          <pc:docMk/>
          <pc:sldMk cId="3749080174" sldId="302"/>
        </pc:sldMkLst>
        <pc:spChg chg="mod">
          <ac:chgData name="De Pooter Marijn" userId="634ff10e-5ce1-4de2-b291-de73628c3d81" providerId="ADAL" clId="{07A3D6D4-FAD6-44AD-9EC4-FDAD99046DA3}" dt="2019-12-13T14:41:43.057" v="8300" actId="113"/>
          <ac:spMkLst>
            <pc:docMk/>
            <pc:sldMk cId="3749080174" sldId="302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4:27:36.930" v="8052" actId="6549"/>
          <ac:spMkLst>
            <pc:docMk/>
            <pc:sldMk cId="3749080174" sldId="302"/>
            <ac:spMk id="17" creationId="{59A442AF-4D9A-425D-8F23-652FFE19D466}"/>
          </ac:spMkLst>
        </pc:spChg>
        <pc:spChg chg="add del">
          <ac:chgData name="De Pooter Marijn" userId="634ff10e-5ce1-4de2-b291-de73628c3d81" providerId="ADAL" clId="{07A3D6D4-FAD6-44AD-9EC4-FDAD99046DA3}" dt="2019-12-13T14:27:33.266" v="8051" actId="478"/>
          <ac:spMkLst>
            <pc:docMk/>
            <pc:sldMk cId="3749080174" sldId="302"/>
            <ac:spMk id="19" creationId="{DD4FA5ED-4983-4383-8DC9-DA0D1F08D528}"/>
          </ac:spMkLst>
        </pc:spChg>
        <pc:cxnChg chg="mod">
          <ac:chgData name="De Pooter Marijn" userId="634ff10e-5ce1-4de2-b291-de73628c3d81" providerId="ADAL" clId="{07A3D6D4-FAD6-44AD-9EC4-FDAD99046DA3}" dt="2019-12-13T14:27:33.266" v="8051" actId="478"/>
          <ac:cxnSpMkLst>
            <pc:docMk/>
            <pc:sldMk cId="3749080174" sldId="302"/>
            <ac:cxnSpMk id="24" creationId="{C1D0EBE5-79BA-4A1C-B3A8-DFA11F24C34B}"/>
          </ac:cxnSpMkLst>
        </pc:cxnChg>
        <pc:cxnChg chg="mod">
          <ac:chgData name="De Pooter Marijn" userId="634ff10e-5ce1-4de2-b291-de73628c3d81" providerId="ADAL" clId="{07A3D6D4-FAD6-44AD-9EC4-FDAD99046DA3}" dt="2019-12-13T14:27:33.266" v="8051" actId="478"/>
          <ac:cxnSpMkLst>
            <pc:docMk/>
            <pc:sldMk cId="3749080174" sldId="302"/>
            <ac:cxnSpMk id="26" creationId="{8C55067F-0B77-4513-8CF2-ABE74F7A0575}"/>
          </ac:cxnSpMkLst>
        </pc:cxnChg>
      </pc:sldChg>
      <pc:sldChg chg="modSp add ord">
        <pc:chgData name="De Pooter Marijn" userId="634ff10e-5ce1-4de2-b291-de73628c3d81" providerId="ADAL" clId="{07A3D6D4-FAD6-44AD-9EC4-FDAD99046DA3}" dt="2019-12-13T14:59:13.599" v="8491" actId="20577"/>
        <pc:sldMkLst>
          <pc:docMk/>
          <pc:sldMk cId="2657621014" sldId="303"/>
        </pc:sldMkLst>
        <pc:spChg chg="mod">
          <ac:chgData name="De Pooter Marijn" userId="634ff10e-5ce1-4de2-b291-de73628c3d81" providerId="ADAL" clId="{07A3D6D4-FAD6-44AD-9EC4-FDAD99046DA3}" dt="2019-12-13T14:59:03.527" v="8466" actId="20577"/>
          <ac:spMkLst>
            <pc:docMk/>
            <pc:sldMk cId="2657621014" sldId="303"/>
            <ac:spMk id="2" creationId="{C8E4B304-2DE3-F24E-99A6-73CE5CA3B523}"/>
          </ac:spMkLst>
        </pc:spChg>
        <pc:spChg chg="mod">
          <ac:chgData name="De Pooter Marijn" userId="634ff10e-5ce1-4de2-b291-de73628c3d81" providerId="ADAL" clId="{07A3D6D4-FAD6-44AD-9EC4-FDAD99046DA3}" dt="2019-12-13T14:59:13.599" v="8491" actId="20577"/>
          <ac:spMkLst>
            <pc:docMk/>
            <pc:sldMk cId="2657621014" sldId="303"/>
            <ac:spMk id="3" creationId="{5F04B32D-BE96-E54F-AD6E-D4120B8E2BFF}"/>
          </ac:spMkLst>
        </pc:spChg>
      </pc:sldChg>
      <pc:sldChg chg="addSp delSp modSp add ord">
        <pc:chgData name="De Pooter Marijn" userId="634ff10e-5ce1-4de2-b291-de73628c3d81" providerId="ADAL" clId="{07A3D6D4-FAD6-44AD-9EC4-FDAD99046DA3}" dt="2019-12-13T15:11:57.369" v="9153" actId="20577"/>
        <pc:sldMkLst>
          <pc:docMk/>
          <pc:sldMk cId="1050307132" sldId="304"/>
        </pc:sldMkLst>
        <pc:spChg chg="mod">
          <ac:chgData name="De Pooter Marijn" userId="634ff10e-5ce1-4de2-b291-de73628c3d81" providerId="ADAL" clId="{07A3D6D4-FAD6-44AD-9EC4-FDAD99046DA3}" dt="2019-12-13T14:58:54.334" v="8455" actId="20577"/>
          <ac:spMkLst>
            <pc:docMk/>
            <pc:sldMk cId="1050307132" sldId="30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11:57.369" v="9153" actId="20577"/>
          <ac:spMkLst>
            <pc:docMk/>
            <pc:sldMk cId="1050307132" sldId="304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07A3D6D4-FAD6-44AD-9EC4-FDAD99046DA3}" dt="2019-12-13T15:10:48.669" v="8992" actId="1035"/>
          <ac:spMkLst>
            <pc:docMk/>
            <pc:sldMk cId="1050307132" sldId="304"/>
            <ac:spMk id="4" creationId="{CDA794D7-1C0F-464D-8E15-E2295599F147}"/>
          </ac:spMkLst>
        </pc:spChg>
        <pc:spChg chg="mod">
          <ac:chgData name="De Pooter Marijn" userId="634ff10e-5ce1-4de2-b291-de73628c3d81" providerId="ADAL" clId="{07A3D6D4-FAD6-44AD-9EC4-FDAD99046DA3}" dt="2019-12-13T15:02:11.371" v="8532"/>
          <ac:spMkLst>
            <pc:docMk/>
            <pc:sldMk cId="1050307132" sldId="304"/>
            <ac:spMk id="9" creationId="{39B95173-AFDB-466C-9C70-BC059ECC97EC}"/>
          </ac:spMkLst>
        </pc:spChg>
        <pc:grpChg chg="add mod">
          <ac:chgData name="De Pooter Marijn" userId="634ff10e-5ce1-4de2-b291-de73628c3d81" providerId="ADAL" clId="{07A3D6D4-FAD6-44AD-9EC4-FDAD99046DA3}" dt="2019-12-13T15:01:01.284" v="8495" actId="14826"/>
          <ac:grpSpMkLst>
            <pc:docMk/>
            <pc:sldMk cId="1050307132" sldId="304"/>
            <ac:grpSpMk id="8" creationId="{6A6DBE46-782E-4A95-9B6B-2FCA5193F1D0}"/>
          </ac:grpSpMkLst>
        </pc:grpChg>
        <pc:graphicFrameChg chg="del mod">
          <ac:chgData name="De Pooter Marijn" userId="634ff10e-5ce1-4de2-b291-de73628c3d81" providerId="ADAL" clId="{07A3D6D4-FAD6-44AD-9EC4-FDAD99046DA3}" dt="2019-12-13T15:03:40.331" v="8644" actId="478"/>
          <ac:graphicFrameMkLst>
            <pc:docMk/>
            <pc:sldMk cId="1050307132" sldId="304"/>
            <ac:graphicFrameMk id="7" creationId="{498336E7-DCAE-4C98-A71B-C51F15C62395}"/>
          </ac:graphicFrameMkLst>
        </pc:graphicFrameChg>
        <pc:picChg chg="mod">
          <ac:chgData name="De Pooter Marijn" userId="634ff10e-5ce1-4de2-b291-de73628c3d81" providerId="ADAL" clId="{07A3D6D4-FAD6-44AD-9EC4-FDAD99046DA3}" dt="2019-12-13T15:01:08.484" v="8496" actId="207"/>
          <ac:picMkLst>
            <pc:docMk/>
            <pc:sldMk cId="1050307132" sldId="304"/>
            <ac:picMk id="10" creationId="{ACA1FDDF-C76F-497B-91C8-FF968A4BC6C1}"/>
          </ac:picMkLst>
        </pc:picChg>
      </pc:sldChg>
      <pc:sldChg chg="addSp delSp modSp add">
        <pc:chgData name="De Pooter Marijn" userId="634ff10e-5ce1-4de2-b291-de73628c3d81" providerId="ADAL" clId="{07A3D6D4-FAD6-44AD-9EC4-FDAD99046DA3}" dt="2019-12-13T15:33:34.915" v="9529"/>
        <pc:sldMkLst>
          <pc:docMk/>
          <pc:sldMk cId="2812066807" sldId="305"/>
        </pc:sldMkLst>
        <pc:spChg chg="mod">
          <ac:chgData name="De Pooter Marijn" userId="634ff10e-5ce1-4de2-b291-de73628c3d81" providerId="ADAL" clId="{07A3D6D4-FAD6-44AD-9EC4-FDAD99046DA3}" dt="2019-12-13T15:12:19.110" v="9156" actId="6549"/>
          <ac:spMkLst>
            <pc:docMk/>
            <pc:sldMk cId="2812066807" sldId="30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5:12:13.762" v="9155" actId="478"/>
          <ac:spMkLst>
            <pc:docMk/>
            <pc:sldMk cId="2812066807" sldId="305"/>
            <ac:spMk id="4" creationId="{CDA794D7-1C0F-464D-8E15-E2295599F147}"/>
          </ac:spMkLst>
        </pc:spChg>
        <pc:graphicFrameChg chg="add mod modGraphic">
          <ac:chgData name="De Pooter Marijn" userId="634ff10e-5ce1-4de2-b291-de73628c3d81" providerId="ADAL" clId="{07A3D6D4-FAD6-44AD-9EC4-FDAD99046DA3}" dt="2019-12-13T15:33:34.915" v="9529"/>
          <ac:graphicFrameMkLst>
            <pc:docMk/>
            <pc:sldMk cId="2812066807" sldId="305"/>
            <ac:graphicFrameMk id="5" creationId="{335B5575-ED0A-4D36-A78A-196729069BED}"/>
          </ac:graphicFrameMkLst>
        </pc:graphicFrameChg>
      </pc:sldChg>
      <pc:sldChg chg="modSp add ord">
        <pc:chgData name="De Pooter Marijn" userId="634ff10e-5ce1-4de2-b291-de73628c3d81" providerId="ADAL" clId="{07A3D6D4-FAD6-44AD-9EC4-FDAD99046DA3}" dt="2019-12-13T15:30:22.476" v="9528" actId="20577"/>
        <pc:sldMkLst>
          <pc:docMk/>
          <pc:sldMk cId="6778280" sldId="306"/>
        </pc:sldMkLst>
        <pc:spChg chg="mod">
          <ac:chgData name="De Pooter Marijn" userId="634ff10e-5ce1-4de2-b291-de73628c3d81" providerId="ADAL" clId="{07A3D6D4-FAD6-44AD-9EC4-FDAD99046DA3}" dt="2019-12-13T15:30:22.476" v="9528" actId="20577"/>
          <ac:spMkLst>
            <pc:docMk/>
            <pc:sldMk cId="6778280" sldId="306"/>
            <ac:spMk id="3" creationId="{4ECABE3C-BC33-8245-822C-EE2D7505A266}"/>
          </ac:spMkLst>
        </pc:spChg>
      </pc:sldChg>
      <pc:sldChg chg="modSp add del ord">
        <pc:chgData name="De Pooter Marijn" userId="634ff10e-5ce1-4de2-b291-de73628c3d81" providerId="ADAL" clId="{07A3D6D4-FAD6-44AD-9EC4-FDAD99046DA3}" dt="2019-12-13T15:30:06.073" v="9524" actId="2696"/>
        <pc:sldMkLst>
          <pc:docMk/>
          <pc:sldMk cId="2108264226" sldId="306"/>
        </pc:sldMkLst>
        <pc:spChg chg="mod">
          <ac:chgData name="De Pooter Marijn" userId="634ff10e-5ce1-4de2-b291-de73628c3d81" providerId="ADAL" clId="{07A3D6D4-FAD6-44AD-9EC4-FDAD99046DA3}" dt="2019-12-13T15:29:36.434" v="9473" actId="20577"/>
          <ac:spMkLst>
            <pc:docMk/>
            <pc:sldMk cId="2108264226" sldId="30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29:58.020" v="9523" actId="6549"/>
          <ac:spMkLst>
            <pc:docMk/>
            <pc:sldMk cId="2108264226" sldId="306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29:45.597" v="9492" actId="20577"/>
          <ac:spMkLst>
            <pc:docMk/>
            <pc:sldMk cId="2108264226" sldId="306"/>
            <ac:spMk id="8" creationId="{7FA4D928-E4CE-44E5-8A50-DAB9110C4394}"/>
          </ac:spMkLst>
        </pc:spChg>
      </pc:sldChg>
      <pc:sldChg chg="addSp modSp add">
        <pc:chgData name="De Pooter Marijn" userId="634ff10e-5ce1-4de2-b291-de73628c3d81" providerId="ADAL" clId="{07A3D6D4-FAD6-44AD-9EC4-FDAD99046DA3}" dt="2019-12-13T15:50:37.493" v="10461" actId="255"/>
        <pc:sldMkLst>
          <pc:docMk/>
          <pc:sldMk cId="1327952075" sldId="307"/>
        </pc:sldMkLst>
        <pc:spChg chg="mod">
          <ac:chgData name="De Pooter Marijn" userId="634ff10e-5ce1-4de2-b291-de73628c3d81" providerId="ADAL" clId="{07A3D6D4-FAD6-44AD-9EC4-FDAD99046DA3}" dt="2019-12-13T15:50:37.493" v="10461" actId="255"/>
          <ac:spMkLst>
            <pc:docMk/>
            <pc:sldMk cId="1327952075" sldId="307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47:10.918" v="10291" actId="207"/>
          <ac:spMkLst>
            <pc:docMk/>
            <pc:sldMk cId="1327952075" sldId="307"/>
            <ac:spMk id="4" creationId="{CDA794D7-1C0F-464D-8E15-E2295599F147}"/>
          </ac:spMkLst>
        </pc:spChg>
        <pc:spChg chg="mod">
          <ac:chgData name="De Pooter Marijn" userId="634ff10e-5ce1-4de2-b291-de73628c3d81" providerId="ADAL" clId="{07A3D6D4-FAD6-44AD-9EC4-FDAD99046DA3}" dt="2019-12-13T15:36:03.654" v="9541" actId="20577"/>
          <ac:spMkLst>
            <pc:docMk/>
            <pc:sldMk cId="1327952075" sldId="307"/>
            <ac:spMk id="9" creationId="{39B95173-AFDB-466C-9C70-BC059ECC97EC}"/>
          </ac:spMkLst>
        </pc:spChg>
        <pc:spChg chg="add mod">
          <ac:chgData name="De Pooter Marijn" userId="634ff10e-5ce1-4de2-b291-de73628c3d81" providerId="ADAL" clId="{07A3D6D4-FAD6-44AD-9EC4-FDAD99046DA3}" dt="2019-12-13T15:48:46.914" v="10349" actId="1037"/>
          <ac:spMkLst>
            <pc:docMk/>
            <pc:sldMk cId="1327952075" sldId="307"/>
            <ac:spMk id="15" creationId="{B0DD00BA-FB36-441A-8CA3-655CF04F0EFC}"/>
          </ac:spMkLst>
        </pc:spChg>
        <pc:spChg chg="add mod">
          <ac:chgData name="De Pooter Marijn" userId="634ff10e-5ce1-4de2-b291-de73628c3d81" providerId="ADAL" clId="{07A3D6D4-FAD6-44AD-9EC4-FDAD99046DA3}" dt="2019-12-13T15:49:04.478" v="10450" actId="20577"/>
          <ac:spMkLst>
            <pc:docMk/>
            <pc:sldMk cId="1327952075" sldId="307"/>
            <ac:spMk id="16" creationId="{A1BF02D3-49CC-4288-98B5-BE8881941F34}"/>
          </ac:spMkLst>
        </pc:spChg>
        <pc:cxnChg chg="add mod">
          <ac:chgData name="De Pooter Marijn" userId="634ff10e-5ce1-4de2-b291-de73628c3d81" providerId="ADAL" clId="{07A3D6D4-FAD6-44AD-9EC4-FDAD99046DA3}" dt="2019-12-13T15:50:23.913" v="10460" actId="1076"/>
          <ac:cxnSpMkLst>
            <pc:docMk/>
            <pc:sldMk cId="1327952075" sldId="307"/>
            <ac:cxnSpMk id="7" creationId="{DFCB82C7-37FD-4AD7-A62F-C0C3EEB52502}"/>
          </ac:cxnSpMkLst>
        </pc:cxnChg>
        <pc:cxnChg chg="add mod">
          <ac:chgData name="De Pooter Marijn" userId="634ff10e-5ce1-4de2-b291-de73628c3d81" providerId="ADAL" clId="{07A3D6D4-FAD6-44AD-9EC4-FDAD99046DA3}" dt="2019-12-13T15:49:59.028" v="10455" actId="1036"/>
          <ac:cxnSpMkLst>
            <pc:docMk/>
            <pc:sldMk cId="1327952075" sldId="307"/>
            <ac:cxnSpMk id="14" creationId="{F57FA4BE-2881-4435-B43A-5E1486BD1E78}"/>
          </ac:cxnSpMkLst>
        </pc:cxnChg>
      </pc:sldChg>
      <pc:sldChg chg="add del">
        <pc:chgData name="De Pooter Marijn" userId="634ff10e-5ce1-4de2-b291-de73628c3d81" providerId="ADAL" clId="{07A3D6D4-FAD6-44AD-9EC4-FDAD99046DA3}" dt="2019-12-13T15:51:23.619" v="10462" actId="2696"/>
        <pc:sldMkLst>
          <pc:docMk/>
          <pc:sldMk cId="278263531" sldId="308"/>
        </pc:sldMkLst>
      </pc:sldChg>
      <pc:sldChg chg="modSp add">
        <pc:chgData name="De Pooter Marijn" userId="634ff10e-5ce1-4de2-b291-de73628c3d81" providerId="ADAL" clId="{07A3D6D4-FAD6-44AD-9EC4-FDAD99046DA3}" dt="2019-12-13T15:54:43.074" v="10465" actId="20577"/>
        <pc:sldMkLst>
          <pc:docMk/>
          <pc:sldMk cId="2199951965" sldId="309"/>
        </pc:sldMkLst>
        <pc:spChg chg="mod">
          <ac:chgData name="De Pooter Marijn" userId="634ff10e-5ce1-4de2-b291-de73628c3d81" providerId="ADAL" clId="{07A3D6D4-FAD6-44AD-9EC4-FDAD99046DA3}" dt="2019-12-13T15:54:43.074" v="10465" actId="20577"/>
          <ac:spMkLst>
            <pc:docMk/>
            <pc:sldMk cId="2199951965" sldId="309"/>
            <ac:spMk id="3" creationId="{4ECABE3C-BC33-8245-822C-EE2D7505A266}"/>
          </ac:spMkLst>
        </pc:spChg>
      </pc:sldChg>
      <pc:sldChg chg="addSp delSp modSp add ord modAnim">
        <pc:chgData name="De Pooter Marijn" userId="634ff10e-5ce1-4de2-b291-de73628c3d81" providerId="ADAL" clId="{07A3D6D4-FAD6-44AD-9EC4-FDAD99046DA3}" dt="2019-12-13T20:14:08.640" v="10834" actId="207"/>
        <pc:sldMkLst>
          <pc:docMk/>
          <pc:sldMk cId="3889119266" sldId="310"/>
        </pc:sldMkLst>
        <pc:spChg chg="mod">
          <ac:chgData name="De Pooter Marijn" userId="634ff10e-5ce1-4de2-b291-de73628c3d81" providerId="ADAL" clId="{07A3D6D4-FAD6-44AD-9EC4-FDAD99046DA3}" dt="2019-12-13T15:57:13.211" v="10542" actId="20577"/>
          <ac:spMkLst>
            <pc:docMk/>
            <pc:sldMk cId="3889119266" sldId="310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4:08.640" v="10834" actId="207"/>
          <ac:spMkLst>
            <pc:docMk/>
            <pc:sldMk cId="3889119266" sldId="310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57:28.416" v="10562" actId="20577"/>
          <ac:spMkLst>
            <pc:docMk/>
            <pc:sldMk cId="3889119266" sldId="310"/>
            <ac:spMk id="8" creationId="{85AB7837-E430-4D92-B538-2843377BD331}"/>
          </ac:spMkLst>
        </pc:spChg>
        <pc:spChg chg="add del mod">
          <ac:chgData name="De Pooter Marijn" userId="634ff10e-5ce1-4de2-b291-de73628c3d81" providerId="ADAL" clId="{07A3D6D4-FAD6-44AD-9EC4-FDAD99046DA3}" dt="2019-12-13T16:21:38.527" v="10776" actId="478"/>
          <ac:spMkLst>
            <pc:docMk/>
            <pc:sldMk cId="3889119266" sldId="310"/>
            <ac:spMk id="12" creationId="{819A5BFD-6CC7-40AA-BD69-405597413060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3" creationId="{007E1AA2-AE12-4291-93E0-CE21645CB566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4" creationId="{85F7A8F1-6F76-4C29-BC6F-6D1CD086BF93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5" creationId="{3F60BACD-D2B0-4598-9754-66E76CCE33FB}"/>
          </ac:spMkLst>
        </pc:spChg>
        <pc:grpChg chg="mod">
          <ac:chgData name="De Pooter Marijn" userId="634ff10e-5ce1-4de2-b291-de73628c3d81" providerId="ADAL" clId="{07A3D6D4-FAD6-44AD-9EC4-FDAD99046DA3}" dt="2019-12-13T20:00:19.195" v="10821" actId="14826"/>
          <ac:grpSpMkLst>
            <pc:docMk/>
            <pc:sldMk cId="3889119266" sldId="310"/>
            <ac:grpSpMk id="7" creationId="{D0133044-C7BB-49E8-B2F6-0A8C23B5735F}"/>
          </ac:grpSpMkLst>
        </pc:grpChg>
        <pc:grpChg chg="add mod">
          <ac:chgData name="De Pooter Marijn" userId="634ff10e-5ce1-4de2-b291-de73628c3d81" providerId="ADAL" clId="{07A3D6D4-FAD6-44AD-9EC4-FDAD99046DA3}" dt="2019-12-13T16:23:25.987" v="10813" actId="1035"/>
          <ac:grpSpMkLst>
            <pc:docMk/>
            <pc:sldMk cId="3889119266" sldId="310"/>
            <ac:grpSpMk id="19" creationId="{0F784300-D23C-45D3-AF1F-6CCBA592FF8F}"/>
          </ac:grpSpMkLst>
        </pc:grpChg>
        <pc:picChg chg="mod">
          <ac:chgData name="De Pooter Marijn" userId="634ff10e-5ce1-4de2-b291-de73628c3d81" providerId="ADAL" clId="{07A3D6D4-FAD6-44AD-9EC4-FDAD99046DA3}" dt="2019-12-13T20:00:24.651" v="10822" actId="207"/>
          <ac:picMkLst>
            <pc:docMk/>
            <pc:sldMk cId="3889119266" sldId="310"/>
            <ac:picMk id="9" creationId="{3A682BE5-EE5E-4B2A-95CB-204EB8B3949B}"/>
          </ac:picMkLst>
        </pc:picChg>
        <pc:picChg chg="add mod">
          <ac:chgData name="De Pooter Marijn" userId="634ff10e-5ce1-4de2-b291-de73628c3d81" providerId="ADAL" clId="{07A3D6D4-FAD6-44AD-9EC4-FDAD99046DA3}" dt="2019-12-13T16:23:25.987" v="10813" actId="1035"/>
          <ac:picMkLst>
            <pc:docMk/>
            <pc:sldMk cId="3889119266" sldId="310"/>
            <ac:picMk id="16" creationId="{34405316-E0C2-4ADF-9508-17A9203E90BB}"/>
          </ac:picMkLst>
        </pc:picChg>
        <pc:picChg chg="add mod">
          <ac:chgData name="De Pooter Marijn" userId="634ff10e-5ce1-4de2-b291-de73628c3d81" providerId="ADAL" clId="{07A3D6D4-FAD6-44AD-9EC4-FDAD99046DA3}" dt="2019-12-13T16:23:25.987" v="10813" actId="1035"/>
          <ac:picMkLst>
            <pc:docMk/>
            <pc:sldMk cId="3889119266" sldId="310"/>
            <ac:picMk id="17" creationId="{1374530C-9943-45C4-B65D-262BE4627FCB}"/>
          </ac:picMkLst>
        </pc:picChg>
        <pc:picChg chg="add del mod">
          <ac:chgData name="De Pooter Marijn" userId="634ff10e-5ce1-4de2-b291-de73628c3d81" providerId="ADAL" clId="{07A3D6D4-FAD6-44AD-9EC4-FDAD99046DA3}" dt="2019-12-13T16:12:59.632" v="10688"/>
          <ac:picMkLst>
            <pc:docMk/>
            <pc:sldMk cId="3889119266" sldId="310"/>
            <ac:picMk id="18" creationId="{DC4D4D66-1396-48D8-9533-9E9DC14C61B2}"/>
          </ac:picMkLst>
        </pc:pic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5" creationId="{A983FE38-5C07-4B17-97D1-1B913CFB50EF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27" creationId="{78977314-5EEA-41E6-86B5-D213C5E4610A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29" creationId="{ED84837F-D5EE-47F8-B642-43DF7A58F03A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32" creationId="{BF3050B4-543F-48A7-BB8E-EB34B504DCAC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43" creationId="{468220F8-433D-4E16-8545-EDEAA3A405E1}"/>
          </ac:cxnSpMkLst>
        </pc:cxnChg>
      </pc:sldChg>
    </pc:docChg>
  </pc:docChgLst>
  <pc:docChgLst>
    <pc:chgData name="De Pooter Marijn" userId="634ff10e-5ce1-4de2-b291-de73628c3d81" providerId="ADAL" clId="{CFE5525C-6EB6-479D-905F-16E8070BF846}"/>
    <pc:docChg chg="undo custSel addSld delSld modSld sldOrd">
      <pc:chgData name="De Pooter Marijn" userId="634ff10e-5ce1-4de2-b291-de73628c3d81" providerId="ADAL" clId="{CFE5525C-6EB6-479D-905F-16E8070BF846}" dt="2020-10-25T21:16:19.109" v="630" actId="478"/>
      <pc:docMkLst>
        <pc:docMk/>
      </pc:docMkLst>
      <pc:sldChg chg="modSp">
        <pc:chgData name="De Pooter Marijn" userId="634ff10e-5ce1-4de2-b291-de73628c3d81" providerId="ADAL" clId="{CFE5525C-6EB6-479D-905F-16E8070BF846}" dt="2020-10-25T20:56:23.892" v="63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CFE5525C-6EB6-479D-905F-16E8070BF846}" dt="2020-10-25T20:56:23.892" v="63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modSp">
        <pc:chgData name="De Pooter Marijn" userId="634ff10e-5ce1-4de2-b291-de73628c3d81" providerId="ADAL" clId="{CFE5525C-6EB6-479D-905F-16E8070BF846}" dt="2020-10-25T20:58:57.693" v="138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CFE5525C-6EB6-479D-905F-16E8070BF846}" dt="2020-10-25T20:58:57.693" v="138" actId="20577"/>
          <ac:spMkLst>
            <pc:docMk/>
            <pc:sldMk cId="1663148867" sldId="259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CFE5525C-6EB6-479D-905F-16E8070BF846}" dt="2020-10-25T20:58:09.550" v="120" actId="2696"/>
        <pc:sldMkLst>
          <pc:docMk/>
          <pc:sldMk cId="4209867144" sldId="260"/>
        </pc:sldMkLst>
      </pc:sldChg>
      <pc:sldChg chg="del">
        <pc:chgData name="De Pooter Marijn" userId="634ff10e-5ce1-4de2-b291-de73628c3d81" providerId="ADAL" clId="{CFE5525C-6EB6-479D-905F-16E8070BF846}" dt="2020-10-25T20:58:09.560" v="121" actId="2696"/>
        <pc:sldMkLst>
          <pc:docMk/>
          <pc:sldMk cId="1249248185" sldId="271"/>
        </pc:sldMkLst>
      </pc:sldChg>
      <pc:sldChg chg="modSp">
        <pc:chgData name="De Pooter Marijn" userId="634ff10e-5ce1-4de2-b291-de73628c3d81" providerId="ADAL" clId="{CFE5525C-6EB6-479D-905F-16E8070BF846}" dt="2020-10-25T21:03:19.762" v="311" actId="20577"/>
        <pc:sldMkLst>
          <pc:docMk/>
          <pc:sldMk cId="519408456" sldId="272"/>
        </pc:sldMkLst>
        <pc:spChg chg="mod">
          <ac:chgData name="De Pooter Marijn" userId="634ff10e-5ce1-4de2-b291-de73628c3d81" providerId="ADAL" clId="{CFE5525C-6EB6-479D-905F-16E8070BF846}" dt="2020-10-25T21:02:07.991" v="227" actId="20577"/>
          <ac:spMkLst>
            <pc:docMk/>
            <pc:sldMk cId="519408456" sldId="272"/>
            <ac:spMk id="2" creationId="{E86959B1-3923-4945-A1AB-86C646A4550E}"/>
          </ac:spMkLst>
        </pc:spChg>
        <pc:spChg chg="mod">
          <ac:chgData name="De Pooter Marijn" userId="634ff10e-5ce1-4de2-b291-de73628c3d81" providerId="ADAL" clId="{CFE5525C-6EB6-479D-905F-16E8070BF846}" dt="2020-10-25T21:03:19.762" v="311" actId="20577"/>
          <ac:spMkLst>
            <pc:docMk/>
            <pc:sldMk cId="519408456" sldId="272"/>
            <ac:spMk id="28" creationId="{4F9C07ED-5187-4358-A1B7-4A9A65AFD010}"/>
          </ac:spMkLst>
        </pc:spChg>
      </pc:sldChg>
      <pc:sldChg chg="modSp">
        <pc:chgData name="De Pooter Marijn" userId="634ff10e-5ce1-4de2-b291-de73628c3d81" providerId="ADAL" clId="{CFE5525C-6EB6-479D-905F-16E8070BF846}" dt="2020-10-25T20:59:31.136" v="152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CFE5525C-6EB6-479D-905F-16E8070BF846}" dt="2020-10-25T20:59:24.734" v="146" actId="20577"/>
          <ac:spMkLst>
            <pc:docMk/>
            <pc:sldMk cId="3204788793" sldId="273"/>
            <ac:spMk id="2" creationId="{C8E4B304-2DE3-F24E-99A6-73CE5CA3B523}"/>
          </ac:spMkLst>
        </pc:spChg>
        <pc:spChg chg="mod">
          <ac:chgData name="De Pooter Marijn" userId="634ff10e-5ce1-4de2-b291-de73628c3d81" providerId="ADAL" clId="{CFE5525C-6EB6-479D-905F-16E8070BF846}" dt="2020-10-25T20:59:31.136" v="152" actId="20577"/>
          <ac:spMkLst>
            <pc:docMk/>
            <pc:sldMk cId="3204788793" sldId="273"/>
            <ac:spMk id="3" creationId="{5F04B32D-BE96-E54F-AD6E-D4120B8E2BFF}"/>
          </ac:spMkLst>
        </pc:spChg>
      </pc:sldChg>
      <pc:sldChg chg="del">
        <pc:chgData name="De Pooter Marijn" userId="634ff10e-5ce1-4de2-b291-de73628c3d81" providerId="ADAL" clId="{CFE5525C-6EB6-479D-905F-16E8070BF846}" dt="2020-10-25T21:09:03.984" v="551" actId="2696"/>
        <pc:sldMkLst>
          <pc:docMk/>
          <pc:sldMk cId="1497977832" sldId="276"/>
        </pc:sldMkLst>
      </pc:sldChg>
      <pc:sldChg chg="add del">
        <pc:chgData name="De Pooter Marijn" userId="634ff10e-5ce1-4de2-b291-de73628c3d81" providerId="ADAL" clId="{CFE5525C-6EB6-479D-905F-16E8070BF846}" dt="2020-10-25T21:14:28.620" v="627"/>
        <pc:sldMkLst>
          <pc:docMk/>
          <pc:sldMk cId="3374086667" sldId="277"/>
        </pc:sldMkLst>
      </pc:sldChg>
      <pc:sldChg chg="del">
        <pc:chgData name="De Pooter Marijn" userId="634ff10e-5ce1-4de2-b291-de73628c3d81" providerId="ADAL" clId="{CFE5525C-6EB6-479D-905F-16E8070BF846}" dt="2020-10-25T21:07:34.512" v="526" actId="2696"/>
        <pc:sldMkLst>
          <pc:docMk/>
          <pc:sldMk cId="3341352248" sldId="279"/>
        </pc:sldMkLst>
      </pc:sldChg>
      <pc:sldChg chg="del">
        <pc:chgData name="De Pooter Marijn" userId="634ff10e-5ce1-4de2-b291-de73628c3d81" providerId="ADAL" clId="{CFE5525C-6EB6-479D-905F-16E8070BF846}" dt="2020-10-25T21:07:34.503" v="525" actId="2696"/>
        <pc:sldMkLst>
          <pc:docMk/>
          <pc:sldMk cId="1513872387" sldId="284"/>
        </pc:sldMkLst>
      </pc:sldChg>
      <pc:sldChg chg="del">
        <pc:chgData name="De Pooter Marijn" userId="634ff10e-5ce1-4de2-b291-de73628c3d81" providerId="ADAL" clId="{CFE5525C-6EB6-479D-905F-16E8070BF846}" dt="2020-10-25T21:09:04.004" v="553" actId="2696"/>
        <pc:sldMkLst>
          <pc:docMk/>
          <pc:sldMk cId="2842159913" sldId="285"/>
        </pc:sldMkLst>
      </pc:sldChg>
      <pc:sldChg chg="del">
        <pc:chgData name="De Pooter Marijn" userId="634ff10e-5ce1-4de2-b291-de73628c3d81" providerId="ADAL" clId="{CFE5525C-6EB6-479D-905F-16E8070BF846}" dt="2020-10-25T21:09:04.017" v="554" actId="2696"/>
        <pc:sldMkLst>
          <pc:docMk/>
          <pc:sldMk cId="1474709772" sldId="286"/>
        </pc:sldMkLst>
      </pc:sldChg>
      <pc:sldChg chg="ord">
        <pc:chgData name="De Pooter Marijn" userId="634ff10e-5ce1-4de2-b291-de73628c3d81" providerId="ADAL" clId="{CFE5525C-6EB6-479D-905F-16E8070BF846}" dt="2020-10-25T21:06:43.462" v="524"/>
        <pc:sldMkLst>
          <pc:docMk/>
          <pc:sldMk cId="225079790" sldId="287"/>
        </pc:sldMkLst>
      </pc:sldChg>
      <pc:sldChg chg="del">
        <pc:chgData name="De Pooter Marijn" userId="634ff10e-5ce1-4de2-b291-de73628c3d81" providerId="ADAL" clId="{CFE5525C-6EB6-479D-905F-16E8070BF846}" dt="2020-10-25T21:09:04.027" v="555" actId="2696"/>
        <pc:sldMkLst>
          <pc:docMk/>
          <pc:sldMk cId="2172744578" sldId="288"/>
        </pc:sldMkLst>
      </pc:sldChg>
      <pc:sldChg chg="del">
        <pc:chgData name="De Pooter Marijn" userId="634ff10e-5ce1-4de2-b291-de73628c3d81" providerId="ADAL" clId="{CFE5525C-6EB6-479D-905F-16E8070BF846}" dt="2020-10-25T21:09:04.036" v="556" actId="2696"/>
        <pc:sldMkLst>
          <pc:docMk/>
          <pc:sldMk cId="197127571" sldId="289"/>
        </pc:sldMkLst>
      </pc:sldChg>
      <pc:sldChg chg="del">
        <pc:chgData name="De Pooter Marijn" userId="634ff10e-5ce1-4de2-b291-de73628c3d81" providerId="ADAL" clId="{CFE5525C-6EB6-479D-905F-16E8070BF846}" dt="2020-10-25T21:07:34.527" v="527" actId="2696"/>
        <pc:sldMkLst>
          <pc:docMk/>
          <pc:sldMk cId="548687360" sldId="290"/>
        </pc:sldMkLst>
      </pc:sldChg>
      <pc:sldChg chg="del">
        <pc:chgData name="De Pooter Marijn" userId="634ff10e-5ce1-4de2-b291-de73628c3d81" providerId="ADAL" clId="{CFE5525C-6EB6-479D-905F-16E8070BF846}" dt="2020-10-25T21:07:34.544" v="528" actId="2696"/>
        <pc:sldMkLst>
          <pc:docMk/>
          <pc:sldMk cId="1597515294" sldId="291"/>
        </pc:sldMkLst>
      </pc:sldChg>
      <pc:sldChg chg="ord">
        <pc:chgData name="De Pooter Marijn" userId="634ff10e-5ce1-4de2-b291-de73628c3d81" providerId="ADAL" clId="{CFE5525C-6EB6-479D-905F-16E8070BF846}" dt="2020-10-25T21:06:43.462" v="524"/>
        <pc:sldMkLst>
          <pc:docMk/>
          <pc:sldMk cId="159997603" sldId="293"/>
        </pc:sldMkLst>
      </pc:sldChg>
      <pc:sldChg chg="del">
        <pc:chgData name="De Pooter Marijn" userId="634ff10e-5ce1-4de2-b291-de73628c3d81" providerId="ADAL" clId="{CFE5525C-6EB6-479D-905F-16E8070BF846}" dt="2020-10-25T21:09:04.043" v="557" actId="2696"/>
        <pc:sldMkLst>
          <pc:docMk/>
          <pc:sldMk cId="940007482" sldId="294"/>
        </pc:sldMkLst>
      </pc:sldChg>
      <pc:sldChg chg="del">
        <pc:chgData name="De Pooter Marijn" userId="634ff10e-5ce1-4de2-b291-de73628c3d81" providerId="ADAL" clId="{CFE5525C-6EB6-479D-905F-16E8070BF846}" dt="2020-10-25T21:07:34.624" v="532" actId="2696"/>
        <pc:sldMkLst>
          <pc:docMk/>
          <pc:sldMk cId="4081770311" sldId="295"/>
        </pc:sldMkLst>
      </pc:sldChg>
      <pc:sldChg chg="del">
        <pc:chgData name="De Pooter Marijn" userId="634ff10e-5ce1-4de2-b291-de73628c3d81" providerId="ADAL" clId="{CFE5525C-6EB6-479D-905F-16E8070BF846}" dt="2020-10-25T21:07:34.565" v="529" actId="2696"/>
        <pc:sldMkLst>
          <pc:docMk/>
          <pc:sldMk cId="1625737628" sldId="296"/>
        </pc:sldMkLst>
      </pc:sldChg>
      <pc:sldChg chg="del">
        <pc:chgData name="De Pooter Marijn" userId="634ff10e-5ce1-4de2-b291-de73628c3d81" providerId="ADAL" clId="{CFE5525C-6EB6-479D-905F-16E8070BF846}" dt="2020-10-25T21:07:34.614" v="531" actId="2696"/>
        <pc:sldMkLst>
          <pc:docMk/>
          <pc:sldMk cId="3709124516" sldId="299"/>
        </pc:sldMkLst>
      </pc:sldChg>
      <pc:sldChg chg="del">
        <pc:chgData name="De Pooter Marijn" userId="634ff10e-5ce1-4de2-b291-de73628c3d81" providerId="ADAL" clId="{CFE5525C-6EB6-479D-905F-16E8070BF846}" dt="2020-10-25T21:07:34.596" v="530" actId="2696"/>
        <pc:sldMkLst>
          <pc:docMk/>
          <pc:sldMk cId="3749080174" sldId="302"/>
        </pc:sldMkLst>
      </pc:sldChg>
      <pc:sldChg chg="del">
        <pc:chgData name="De Pooter Marijn" userId="634ff10e-5ce1-4de2-b291-de73628c3d81" providerId="ADAL" clId="{CFE5525C-6EB6-479D-905F-16E8070BF846}" dt="2020-10-25T21:07:34.641" v="533" actId="2696"/>
        <pc:sldMkLst>
          <pc:docMk/>
          <pc:sldMk cId="2657621014" sldId="303"/>
        </pc:sldMkLst>
      </pc:sldChg>
      <pc:sldChg chg="add del">
        <pc:chgData name="De Pooter Marijn" userId="634ff10e-5ce1-4de2-b291-de73628c3d81" providerId="ADAL" clId="{CFE5525C-6EB6-479D-905F-16E8070BF846}" dt="2020-10-25T21:14:18.020" v="626"/>
        <pc:sldMkLst>
          <pc:docMk/>
          <pc:sldMk cId="1050307132" sldId="304"/>
        </pc:sldMkLst>
      </pc:sldChg>
      <pc:sldChg chg="del">
        <pc:chgData name="De Pooter Marijn" userId="634ff10e-5ce1-4de2-b291-de73628c3d81" providerId="ADAL" clId="{CFE5525C-6EB6-479D-905F-16E8070BF846}" dt="2020-10-25T21:07:34.687" v="535" actId="2696"/>
        <pc:sldMkLst>
          <pc:docMk/>
          <pc:sldMk cId="2812066807" sldId="305"/>
        </pc:sldMkLst>
      </pc:sldChg>
      <pc:sldChg chg="del">
        <pc:chgData name="De Pooter Marijn" userId="634ff10e-5ce1-4de2-b291-de73628c3d81" providerId="ADAL" clId="{CFE5525C-6EB6-479D-905F-16E8070BF846}" dt="2020-10-25T21:07:34.704" v="536" actId="2696"/>
        <pc:sldMkLst>
          <pc:docMk/>
          <pc:sldMk cId="6778280" sldId="306"/>
        </pc:sldMkLst>
      </pc:sldChg>
      <pc:sldChg chg="del">
        <pc:chgData name="De Pooter Marijn" userId="634ff10e-5ce1-4de2-b291-de73628c3d81" providerId="ADAL" clId="{CFE5525C-6EB6-479D-905F-16E8070BF846}" dt="2020-10-25T21:07:34.720" v="537" actId="2696"/>
        <pc:sldMkLst>
          <pc:docMk/>
          <pc:sldMk cId="1327952075" sldId="307"/>
        </pc:sldMkLst>
      </pc:sldChg>
      <pc:sldChg chg="del">
        <pc:chgData name="De Pooter Marijn" userId="634ff10e-5ce1-4de2-b291-de73628c3d81" providerId="ADAL" clId="{CFE5525C-6EB6-479D-905F-16E8070BF846}" dt="2020-10-25T21:07:34.747" v="539" actId="2696"/>
        <pc:sldMkLst>
          <pc:docMk/>
          <pc:sldMk cId="2199951965" sldId="309"/>
        </pc:sldMkLst>
      </pc:sldChg>
      <pc:sldChg chg="del">
        <pc:chgData name="De Pooter Marijn" userId="634ff10e-5ce1-4de2-b291-de73628c3d81" providerId="ADAL" clId="{CFE5525C-6EB6-479D-905F-16E8070BF846}" dt="2020-10-25T21:07:34.730" v="538" actId="2696"/>
        <pc:sldMkLst>
          <pc:docMk/>
          <pc:sldMk cId="3889119266" sldId="310"/>
        </pc:sldMkLst>
      </pc:sldChg>
      <pc:sldChg chg="del">
        <pc:chgData name="De Pooter Marijn" userId="634ff10e-5ce1-4de2-b291-de73628c3d81" providerId="ADAL" clId="{CFE5525C-6EB6-479D-905F-16E8070BF846}" dt="2020-10-25T21:07:34.760" v="540" actId="2696"/>
        <pc:sldMkLst>
          <pc:docMk/>
          <pc:sldMk cId="2511425471" sldId="311"/>
        </pc:sldMkLst>
      </pc:sldChg>
      <pc:sldChg chg="del">
        <pc:chgData name="De Pooter Marijn" userId="634ff10e-5ce1-4de2-b291-de73628c3d81" providerId="ADAL" clId="{CFE5525C-6EB6-479D-905F-16E8070BF846}" dt="2020-10-25T21:07:34.782" v="542" actId="2696"/>
        <pc:sldMkLst>
          <pc:docMk/>
          <pc:sldMk cId="2913506560" sldId="312"/>
        </pc:sldMkLst>
      </pc:sldChg>
      <pc:sldChg chg="del">
        <pc:chgData name="De Pooter Marijn" userId="634ff10e-5ce1-4de2-b291-de73628c3d81" providerId="ADAL" clId="{CFE5525C-6EB6-479D-905F-16E8070BF846}" dt="2020-10-25T21:07:34.774" v="541" actId="2696"/>
        <pc:sldMkLst>
          <pc:docMk/>
          <pc:sldMk cId="758111458" sldId="313"/>
        </pc:sldMkLst>
      </pc:sldChg>
      <pc:sldChg chg="delSp add delAnim modAnim">
        <pc:chgData name="De Pooter Marijn" userId="634ff10e-5ce1-4de2-b291-de73628c3d81" providerId="ADAL" clId="{CFE5525C-6EB6-479D-905F-16E8070BF846}" dt="2020-10-25T21:16:19.109" v="630" actId="478"/>
        <pc:sldMkLst>
          <pc:docMk/>
          <pc:sldMk cId="132856913" sldId="317"/>
        </pc:sldMkLst>
        <pc:spChg chg="del">
          <ac:chgData name="De Pooter Marijn" userId="634ff10e-5ce1-4de2-b291-de73628c3d81" providerId="ADAL" clId="{CFE5525C-6EB6-479D-905F-16E8070BF846}" dt="2020-10-25T21:16:10.227" v="629" actId="478"/>
          <ac:spMkLst>
            <pc:docMk/>
            <pc:sldMk cId="132856913" sldId="317"/>
            <ac:spMk id="19" creationId="{C17A9CD8-D1A6-44B3-A198-B50BBF0EA7E3}"/>
          </ac:spMkLst>
        </pc:spChg>
        <pc:spChg chg="del">
          <ac:chgData name="De Pooter Marijn" userId="634ff10e-5ce1-4de2-b291-de73628c3d81" providerId="ADAL" clId="{CFE5525C-6EB6-479D-905F-16E8070BF846}" dt="2020-10-25T21:16:10.227" v="629" actId="478"/>
          <ac:spMkLst>
            <pc:docMk/>
            <pc:sldMk cId="132856913" sldId="317"/>
            <ac:spMk id="20" creationId="{F3F3E5DF-3D91-4FD5-9922-71F6A6FE6E95}"/>
          </ac:spMkLst>
        </pc:spChg>
        <pc:spChg chg="del">
          <ac:chgData name="De Pooter Marijn" userId="634ff10e-5ce1-4de2-b291-de73628c3d81" providerId="ADAL" clId="{CFE5525C-6EB6-479D-905F-16E8070BF846}" dt="2020-10-25T21:16:10.227" v="629" actId="478"/>
          <ac:spMkLst>
            <pc:docMk/>
            <pc:sldMk cId="132856913" sldId="317"/>
            <ac:spMk id="22" creationId="{3EE4E034-AC12-424C-A014-66BC940491AF}"/>
          </ac:spMkLst>
        </pc:spChg>
        <pc:picChg chg="del">
          <ac:chgData name="De Pooter Marijn" userId="634ff10e-5ce1-4de2-b291-de73628c3d81" providerId="ADAL" clId="{CFE5525C-6EB6-479D-905F-16E8070BF846}" dt="2020-10-25T21:16:10.227" v="629" actId="478"/>
          <ac:picMkLst>
            <pc:docMk/>
            <pc:sldMk cId="132856913" sldId="317"/>
            <ac:picMk id="17" creationId="{FCBA1DCF-B3B1-4808-8575-7EFE84A8CA2B}"/>
          </ac:picMkLst>
        </pc:picChg>
        <pc:picChg chg="del">
          <ac:chgData name="De Pooter Marijn" userId="634ff10e-5ce1-4de2-b291-de73628c3d81" providerId="ADAL" clId="{CFE5525C-6EB6-479D-905F-16E8070BF846}" dt="2020-10-25T21:16:19.109" v="630" actId="478"/>
          <ac:picMkLst>
            <pc:docMk/>
            <pc:sldMk cId="132856913" sldId="317"/>
            <ac:picMk id="18" creationId="{A0D519B3-2E53-4CF3-A3EC-5F067B0157C7}"/>
          </ac:picMkLst>
        </pc:picChg>
        <pc:picChg chg="del">
          <ac:chgData name="De Pooter Marijn" userId="634ff10e-5ce1-4de2-b291-de73628c3d81" providerId="ADAL" clId="{CFE5525C-6EB6-479D-905F-16E8070BF846}" dt="2020-10-25T21:16:10.227" v="629" actId="478"/>
          <ac:picMkLst>
            <pc:docMk/>
            <pc:sldMk cId="132856913" sldId="317"/>
            <ac:picMk id="23" creationId="{743B6105-7F2B-4F22-AFA2-105D87EC50AB}"/>
          </ac:picMkLst>
        </pc:picChg>
        <pc:cxnChg chg="del">
          <ac:chgData name="De Pooter Marijn" userId="634ff10e-5ce1-4de2-b291-de73628c3d81" providerId="ADAL" clId="{CFE5525C-6EB6-479D-905F-16E8070BF846}" dt="2020-10-25T21:16:10.227" v="629" actId="478"/>
          <ac:cxnSpMkLst>
            <pc:docMk/>
            <pc:sldMk cId="132856913" sldId="317"/>
            <ac:cxnSpMk id="5" creationId="{44971AD6-F6F3-4D11-A0BC-224FB8EDB690}"/>
          </ac:cxnSpMkLst>
        </pc:cxnChg>
      </pc:sldChg>
      <pc:sldChg chg="add del">
        <pc:chgData name="De Pooter Marijn" userId="634ff10e-5ce1-4de2-b291-de73628c3d81" providerId="ADAL" clId="{CFE5525C-6EB6-479D-905F-16E8070BF846}" dt="2020-10-25T21:07:34.792" v="543" actId="2696"/>
        <pc:sldMkLst>
          <pc:docMk/>
          <pc:sldMk cId="1114885328" sldId="319"/>
        </pc:sldMkLst>
      </pc:sldChg>
      <pc:sldChg chg="add del">
        <pc:chgData name="De Pooter Marijn" userId="634ff10e-5ce1-4de2-b291-de73628c3d81" providerId="ADAL" clId="{CFE5525C-6EB6-479D-905F-16E8070BF846}" dt="2020-10-25T21:07:34.803" v="544" actId="2696"/>
        <pc:sldMkLst>
          <pc:docMk/>
          <pc:sldMk cId="2617128425" sldId="424"/>
        </pc:sldMkLst>
      </pc:sldChg>
      <pc:sldChg chg="modSp add ord">
        <pc:chgData name="De Pooter Marijn" userId="634ff10e-5ce1-4de2-b291-de73628c3d81" providerId="ADAL" clId="{CFE5525C-6EB6-479D-905F-16E8070BF846}" dt="2020-10-25T21:07:52.661" v="546" actId="20577"/>
        <pc:sldMkLst>
          <pc:docMk/>
          <pc:sldMk cId="306583643" sldId="444"/>
        </pc:sldMkLst>
        <pc:spChg chg="mod">
          <ac:chgData name="De Pooter Marijn" userId="634ff10e-5ce1-4de2-b291-de73628c3d81" providerId="ADAL" clId="{CFE5525C-6EB6-479D-905F-16E8070BF846}" dt="2020-10-25T21:07:52.661" v="546" actId="20577"/>
          <ac:spMkLst>
            <pc:docMk/>
            <pc:sldMk cId="306583643" sldId="444"/>
            <ac:spMk id="12" creationId="{893332EB-3BE4-4C65-8F02-ACF03AF458FF}"/>
          </ac:spMkLst>
        </pc:spChg>
      </pc:sldChg>
      <pc:sldChg chg="modSp add ord">
        <pc:chgData name="De Pooter Marijn" userId="634ff10e-5ce1-4de2-b291-de73628c3d81" providerId="ADAL" clId="{CFE5525C-6EB6-479D-905F-16E8070BF846}" dt="2020-10-25T21:00:26.487" v="199" actId="6549"/>
        <pc:sldMkLst>
          <pc:docMk/>
          <pc:sldMk cId="2541809171" sldId="445"/>
        </pc:sldMkLst>
        <pc:spChg chg="mod">
          <ac:chgData name="De Pooter Marijn" userId="634ff10e-5ce1-4de2-b291-de73628c3d81" providerId="ADAL" clId="{CFE5525C-6EB6-479D-905F-16E8070BF846}" dt="2020-10-25T21:00:26.487" v="199" actId="6549"/>
          <ac:spMkLst>
            <pc:docMk/>
            <pc:sldMk cId="2541809171" sldId="445"/>
            <ac:spMk id="3" creationId="{5F04B32D-BE96-E54F-AD6E-D4120B8E2BFF}"/>
          </ac:spMkLst>
        </pc:spChg>
      </pc:sldChg>
      <pc:sldChg chg="modSp add">
        <pc:chgData name="De Pooter Marijn" userId="634ff10e-5ce1-4de2-b291-de73628c3d81" providerId="ADAL" clId="{CFE5525C-6EB6-479D-905F-16E8070BF846}" dt="2020-10-25T21:00:35.585" v="204" actId="20577"/>
        <pc:sldMkLst>
          <pc:docMk/>
          <pc:sldMk cId="3815049529" sldId="446"/>
        </pc:sldMkLst>
        <pc:spChg chg="mod">
          <ac:chgData name="De Pooter Marijn" userId="634ff10e-5ce1-4de2-b291-de73628c3d81" providerId="ADAL" clId="{CFE5525C-6EB6-479D-905F-16E8070BF846}" dt="2020-10-25T21:00:35.585" v="204" actId="20577"/>
          <ac:spMkLst>
            <pc:docMk/>
            <pc:sldMk cId="3815049529" sldId="446"/>
            <ac:spMk id="3" creationId="{5F04B32D-BE96-E54F-AD6E-D4120B8E2BFF}"/>
          </ac:spMkLst>
        </pc:spChg>
      </pc:sldChg>
      <pc:sldChg chg="modSp add">
        <pc:chgData name="De Pooter Marijn" userId="634ff10e-5ce1-4de2-b291-de73628c3d81" providerId="ADAL" clId="{CFE5525C-6EB6-479D-905F-16E8070BF846}" dt="2020-10-25T21:00:44.621" v="210" actId="20577"/>
        <pc:sldMkLst>
          <pc:docMk/>
          <pc:sldMk cId="3742021725" sldId="447"/>
        </pc:sldMkLst>
        <pc:spChg chg="mod">
          <ac:chgData name="De Pooter Marijn" userId="634ff10e-5ce1-4de2-b291-de73628c3d81" providerId="ADAL" clId="{CFE5525C-6EB6-479D-905F-16E8070BF846}" dt="2020-10-25T21:00:44.621" v="210" actId="20577"/>
          <ac:spMkLst>
            <pc:docMk/>
            <pc:sldMk cId="3742021725" sldId="447"/>
            <ac:spMk id="3" creationId="{5F04B32D-BE96-E54F-AD6E-D4120B8E2BFF}"/>
          </ac:spMkLst>
        </pc:spChg>
      </pc:sldChg>
      <pc:sldChg chg="modSp add ord">
        <pc:chgData name="De Pooter Marijn" userId="634ff10e-5ce1-4de2-b291-de73628c3d81" providerId="ADAL" clId="{CFE5525C-6EB6-479D-905F-16E8070BF846}" dt="2020-10-25T21:04:57.256" v="417" actId="20577"/>
        <pc:sldMkLst>
          <pc:docMk/>
          <pc:sldMk cId="1330351328" sldId="448"/>
        </pc:sldMkLst>
        <pc:spChg chg="mod">
          <ac:chgData name="De Pooter Marijn" userId="634ff10e-5ce1-4de2-b291-de73628c3d81" providerId="ADAL" clId="{CFE5525C-6EB6-479D-905F-16E8070BF846}" dt="2020-10-25T21:04:36.630" v="343" actId="20577"/>
          <ac:spMkLst>
            <pc:docMk/>
            <pc:sldMk cId="1330351328" sldId="448"/>
            <ac:spMk id="2" creationId="{E86959B1-3923-4945-A1AB-86C646A4550E}"/>
          </ac:spMkLst>
        </pc:spChg>
        <pc:spChg chg="mod">
          <ac:chgData name="De Pooter Marijn" userId="634ff10e-5ce1-4de2-b291-de73628c3d81" providerId="ADAL" clId="{CFE5525C-6EB6-479D-905F-16E8070BF846}" dt="2020-10-25T21:04:57.256" v="417" actId="20577"/>
          <ac:spMkLst>
            <pc:docMk/>
            <pc:sldMk cId="1330351328" sldId="448"/>
            <ac:spMk id="28" creationId="{4F9C07ED-5187-4358-A1B7-4A9A65AFD010}"/>
          </ac:spMkLst>
        </pc:spChg>
      </pc:sldChg>
      <pc:sldChg chg="modSp add ord">
        <pc:chgData name="De Pooter Marijn" userId="634ff10e-5ce1-4de2-b291-de73628c3d81" providerId="ADAL" clId="{CFE5525C-6EB6-479D-905F-16E8070BF846}" dt="2020-10-25T21:06:06.785" v="523"/>
        <pc:sldMkLst>
          <pc:docMk/>
          <pc:sldMk cId="2107321458" sldId="449"/>
        </pc:sldMkLst>
        <pc:spChg chg="mod">
          <ac:chgData name="De Pooter Marijn" userId="634ff10e-5ce1-4de2-b291-de73628c3d81" providerId="ADAL" clId="{CFE5525C-6EB6-479D-905F-16E8070BF846}" dt="2020-10-25T21:05:12.813" v="423" actId="20577"/>
          <ac:spMkLst>
            <pc:docMk/>
            <pc:sldMk cId="2107321458" sldId="449"/>
            <ac:spMk id="2" creationId="{E86959B1-3923-4945-A1AB-86C646A4550E}"/>
          </ac:spMkLst>
        </pc:spChg>
        <pc:spChg chg="mod">
          <ac:chgData name="De Pooter Marijn" userId="634ff10e-5ce1-4de2-b291-de73628c3d81" providerId="ADAL" clId="{CFE5525C-6EB6-479D-905F-16E8070BF846}" dt="2020-10-25T21:06:06.785" v="523"/>
          <ac:spMkLst>
            <pc:docMk/>
            <pc:sldMk cId="2107321458" sldId="449"/>
            <ac:spMk id="28" creationId="{4F9C07ED-5187-4358-A1B7-4A9A65AFD010}"/>
          </ac:spMkLst>
        </pc:spChg>
      </pc:sldChg>
      <pc:sldChg chg="modSp add ord">
        <pc:chgData name="De Pooter Marijn" userId="634ff10e-5ce1-4de2-b291-de73628c3d81" providerId="ADAL" clId="{CFE5525C-6EB6-479D-905F-16E8070BF846}" dt="2020-10-25T21:08:49.767" v="550" actId="20577"/>
        <pc:sldMkLst>
          <pc:docMk/>
          <pc:sldMk cId="698354708" sldId="450"/>
        </pc:sldMkLst>
        <pc:spChg chg="mod">
          <ac:chgData name="De Pooter Marijn" userId="634ff10e-5ce1-4de2-b291-de73628c3d81" providerId="ADAL" clId="{CFE5525C-6EB6-479D-905F-16E8070BF846}" dt="2020-10-25T21:08:49.767" v="550" actId="20577"/>
          <ac:spMkLst>
            <pc:docMk/>
            <pc:sldMk cId="698354708" sldId="450"/>
            <ac:spMk id="12" creationId="{893332EB-3BE4-4C65-8F02-ACF03AF458FF}"/>
          </ac:spMkLst>
        </pc:spChg>
      </pc:sldChg>
      <pc:sldChg chg="modSp add">
        <pc:chgData name="De Pooter Marijn" userId="634ff10e-5ce1-4de2-b291-de73628c3d81" providerId="ADAL" clId="{CFE5525C-6EB6-479D-905F-16E8070BF846}" dt="2020-10-25T21:10:10.582" v="623" actId="20577"/>
        <pc:sldMkLst>
          <pc:docMk/>
          <pc:sldMk cId="3758333621" sldId="451"/>
        </pc:sldMkLst>
        <pc:spChg chg="mod">
          <ac:chgData name="De Pooter Marijn" userId="634ff10e-5ce1-4de2-b291-de73628c3d81" providerId="ADAL" clId="{CFE5525C-6EB6-479D-905F-16E8070BF846}" dt="2020-10-25T21:09:19.854" v="563" actId="20577"/>
          <ac:spMkLst>
            <pc:docMk/>
            <pc:sldMk cId="3758333621" sldId="451"/>
            <ac:spMk id="2" creationId="{E86959B1-3923-4945-A1AB-86C646A4550E}"/>
          </ac:spMkLst>
        </pc:spChg>
        <pc:spChg chg="mod">
          <ac:chgData name="De Pooter Marijn" userId="634ff10e-5ce1-4de2-b291-de73628c3d81" providerId="ADAL" clId="{CFE5525C-6EB6-479D-905F-16E8070BF846}" dt="2020-10-25T21:10:10.582" v="623" actId="20577"/>
          <ac:spMkLst>
            <pc:docMk/>
            <pc:sldMk cId="3758333621" sldId="451"/>
            <ac:spMk id="28" creationId="{4F9C07ED-5187-4358-A1B7-4A9A65AFD010}"/>
          </ac:spMkLst>
        </pc:spChg>
      </pc:sldChg>
      <pc:sldChg chg="modSp add">
        <pc:chgData name="De Pooter Marijn" userId="634ff10e-5ce1-4de2-b291-de73628c3d81" providerId="ADAL" clId="{CFE5525C-6EB6-479D-905F-16E8070BF846}" dt="2020-10-25T21:11:30.061" v="625" actId="20577"/>
        <pc:sldMkLst>
          <pc:docMk/>
          <pc:sldMk cId="2672892464" sldId="452"/>
        </pc:sldMkLst>
        <pc:spChg chg="mod">
          <ac:chgData name="De Pooter Marijn" userId="634ff10e-5ce1-4de2-b291-de73628c3d81" providerId="ADAL" clId="{CFE5525C-6EB6-479D-905F-16E8070BF846}" dt="2020-10-25T21:11:30.061" v="625" actId="20577"/>
          <ac:spMkLst>
            <pc:docMk/>
            <pc:sldMk cId="2672892464" sldId="452"/>
            <ac:spMk id="12" creationId="{893332EB-3BE4-4C65-8F02-ACF03AF458FF}"/>
          </ac:spMkLst>
        </pc:spChg>
      </pc:sldChg>
    </pc:docChg>
  </pc:docChgLst>
  <pc:docChgLst>
    <pc:chgData name="Marijn" userId="634ff10e-5ce1-4de2-b291-de73628c3d81" providerId="ADAL" clId="{CD5CDA7C-52C0-4D29-89B4-BF954F017182}"/>
    <pc:docChg chg="undo custSel addSld delSld modSld sldOrd">
      <pc:chgData name="Marijn" userId="634ff10e-5ce1-4de2-b291-de73628c3d81" providerId="ADAL" clId="{CD5CDA7C-52C0-4D29-89B4-BF954F017182}" dt="2020-11-08T10:21:37.007" v="4567" actId="27636"/>
      <pc:docMkLst>
        <pc:docMk/>
      </pc:docMkLst>
      <pc:sldChg chg="modSp mod">
        <pc:chgData name="Marijn" userId="634ff10e-5ce1-4de2-b291-de73628c3d81" providerId="ADAL" clId="{CD5CDA7C-52C0-4D29-89B4-BF954F017182}" dt="2020-11-07T17:10:22.430" v="4077" actId="20577"/>
        <pc:sldMkLst>
          <pc:docMk/>
          <pc:sldMk cId="1663148867" sldId="259"/>
        </pc:sldMkLst>
        <pc:spChg chg="mod">
          <ac:chgData name="Marijn" userId="634ff10e-5ce1-4de2-b291-de73628c3d81" providerId="ADAL" clId="{CD5CDA7C-52C0-4D29-89B4-BF954F017182}" dt="2020-11-07T17:10:22.430" v="4077" actId="20577"/>
          <ac:spMkLst>
            <pc:docMk/>
            <pc:sldMk cId="1663148867" sldId="259"/>
            <ac:spMk id="3" creationId="{4ECABE3C-BC33-8245-822C-EE2D7505A266}"/>
          </ac:spMkLst>
        </pc:spChg>
      </pc:sldChg>
      <pc:sldChg chg="modAnim">
        <pc:chgData name="Marijn" userId="634ff10e-5ce1-4de2-b291-de73628c3d81" providerId="ADAL" clId="{CD5CDA7C-52C0-4D29-89B4-BF954F017182}" dt="2020-11-07T17:11:12.492" v="4080"/>
        <pc:sldMkLst>
          <pc:docMk/>
          <pc:sldMk cId="3374086667" sldId="277"/>
        </pc:sldMkLst>
      </pc:sldChg>
      <pc:sldChg chg="modNotesTx">
        <pc:chgData name="Marijn" userId="634ff10e-5ce1-4de2-b291-de73628c3d81" providerId="ADAL" clId="{CD5CDA7C-52C0-4D29-89B4-BF954F017182}" dt="2020-11-07T17:14:03.397" v="4399" actId="20577"/>
        <pc:sldMkLst>
          <pc:docMk/>
          <pc:sldMk cId="132856913" sldId="317"/>
        </pc:sldMkLst>
      </pc:sldChg>
      <pc:sldChg chg="modSp mod">
        <pc:chgData name="Marijn" userId="634ff10e-5ce1-4de2-b291-de73628c3d81" providerId="ADAL" clId="{CD5CDA7C-52C0-4D29-89B4-BF954F017182}" dt="2020-11-08T10:21:29.575" v="4562" actId="27636"/>
        <pc:sldMkLst>
          <pc:docMk/>
          <pc:sldMk cId="2201457911" sldId="453"/>
        </pc:sldMkLst>
        <pc:spChg chg="mod">
          <ac:chgData name="Marijn" userId="634ff10e-5ce1-4de2-b291-de73628c3d81" providerId="ADAL" clId="{CD5CDA7C-52C0-4D29-89B4-BF954F017182}" dt="2020-11-08T10:21:29.575" v="4562" actId="27636"/>
          <ac:spMkLst>
            <pc:docMk/>
            <pc:sldMk cId="2201457911" sldId="453"/>
            <ac:spMk id="3" creationId="{4ECABE3C-BC33-8245-822C-EE2D7505A266}"/>
          </ac:spMkLst>
        </pc:spChg>
      </pc:sldChg>
      <pc:sldChg chg="modSp mod">
        <pc:chgData name="Marijn" userId="634ff10e-5ce1-4de2-b291-de73628c3d81" providerId="ADAL" clId="{CD5CDA7C-52C0-4D29-89B4-BF954F017182}" dt="2020-11-08T10:21:37.007" v="4567" actId="27636"/>
        <pc:sldMkLst>
          <pc:docMk/>
          <pc:sldMk cId="2479426356" sldId="454"/>
        </pc:sldMkLst>
        <pc:spChg chg="mod">
          <ac:chgData name="Marijn" userId="634ff10e-5ce1-4de2-b291-de73628c3d81" providerId="ADAL" clId="{CD5CDA7C-52C0-4D29-89B4-BF954F017182}" dt="2020-11-08T10:21:37.007" v="4567" actId="27636"/>
          <ac:spMkLst>
            <pc:docMk/>
            <pc:sldMk cId="2479426356" sldId="454"/>
            <ac:spMk id="3" creationId="{4ECABE3C-BC33-8245-822C-EE2D7505A266}"/>
          </ac:spMkLst>
        </pc:spChg>
      </pc:sldChg>
      <pc:sldChg chg="modSp mod">
        <pc:chgData name="Marijn" userId="634ff10e-5ce1-4de2-b291-de73628c3d81" providerId="ADAL" clId="{CD5CDA7C-52C0-4D29-89B4-BF954F017182}" dt="2020-11-07T08:48:35.875" v="1" actId="6549"/>
        <pc:sldMkLst>
          <pc:docMk/>
          <pc:sldMk cId="2556859083" sldId="455"/>
        </pc:sldMkLst>
        <pc:spChg chg="mod">
          <ac:chgData name="Marijn" userId="634ff10e-5ce1-4de2-b291-de73628c3d81" providerId="ADAL" clId="{CD5CDA7C-52C0-4D29-89B4-BF954F017182}" dt="2020-11-07T08:48:35.875" v="1" actId="6549"/>
          <ac:spMkLst>
            <pc:docMk/>
            <pc:sldMk cId="2556859083" sldId="455"/>
            <ac:spMk id="3" creationId="{4ECABE3C-BC33-8245-822C-EE2D7505A266}"/>
          </ac:spMkLst>
        </pc:spChg>
      </pc:sldChg>
      <pc:sldChg chg="modNotesTx">
        <pc:chgData name="Marijn" userId="634ff10e-5ce1-4de2-b291-de73628c3d81" providerId="ADAL" clId="{CD5CDA7C-52C0-4D29-89B4-BF954F017182}" dt="2020-11-07T17:13:11.202" v="4293" actId="20577"/>
        <pc:sldMkLst>
          <pc:docMk/>
          <pc:sldMk cId="3217521016" sldId="460"/>
        </pc:sldMkLst>
      </pc:sldChg>
      <pc:sldChg chg="modSp mod">
        <pc:chgData name="Marijn" userId="634ff10e-5ce1-4de2-b291-de73628c3d81" providerId="ADAL" clId="{CD5CDA7C-52C0-4D29-89B4-BF954F017182}" dt="2020-11-07T08:59:43.483" v="125" actId="20577"/>
        <pc:sldMkLst>
          <pc:docMk/>
          <pc:sldMk cId="4235994224" sldId="461"/>
        </pc:sldMkLst>
        <pc:spChg chg="mod">
          <ac:chgData name="Marijn" userId="634ff10e-5ce1-4de2-b291-de73628c3d81" providerId="ADAL" clId="{CD5CDA7C-52C0-4D29-89B4-BF954F017182}" dt="2020-11-07T08:59:43.483" v="125" actId="20577"/>
          <ac:spMkLst>
            <pc:docMk/>
            <pc:sldMk cId="4235994224" sldId="461"/>
            <ac:spMk id="3" creationId="{4ECABE3C-BC33-8245-822C-EE2D7505A266}"/>
          </ac:spMkLst>
        </pc:spChg>
      </pc:sldChg>
      <pc:sldChg chg="addSp delSp modSp mod modAnim modNotesTx">
        <pc:chgData name="Marijn" userId="634ff10e-5ce1-4de2-b291-de73628c3d81" providerId="ADAL" clId="{CD5CDA7C-52C0-4D29-89B4-BF954F017182}" dt="2020-11-07T09:19:09.644" v="640" actId="20577"/>
        <pc:sldMkLst>
          <pc:docMk/>
          <pc:sldMk cId="3112362307" sldId="462"/>
        </pc:sldMkLst>
        <pc:spChg chg="mod">
          <ac:chgData name="Marijn" userId="634ff10e-5ce1-4de2-b291-de73628c3d81" providerId="ADAL" clId="{CD5CDA7C-52C0-4D29-89B4-BF954F017182}" dt="2020-11-07T09:19:09.644" v="640" actId="20577"/>
          <ac:spMkLst>
            <pc:docMk/>
            <pc:sldMk cId="3112362307" sldId="462"/>
            <ac:spMk id="3" creationId="{4ECABE3C-BC33-8245-822C-EE2D7505A266}"/>
          </ac:spMkLst>
        </pc:spChg>
        <pc:spChg chg="mod">
          <ac:chgData name="Marijn" userId="634ff10e-5ce1-4de2-b291-de73628c3d81" providerId="ADAL" clId="{CD5CDA7C-52C0-4D29-89B4-BF954F017182}" dt="2020-11-07T09:17:26.874" v="605" actId="20577"/>
          <ac:spMkLst>
            <pc:docMk/>
            <pc:sldMk cId="3112362307" sldId="462"/>
            <ac:spMk id="4" creationId="{0FF9AD81-AC39-4C96-907D-C218EB95DC70}"/>
          </ac:spMkLst>
        </pc:spChg>
        <pc:picChg chg="add mod">
          <ac:chgData name="Marijn" userId="634ff10e-5ce1-4de2-b291-de73628c3d81" providerId="ADAL" clId="{CD5CDA7C-52C0-4D29-89B4-BF954F017182}" dt="2020-11-07T09:10:15.543" v="403" actId="1035"/>
          <ac:picMkLst>
            <pc:docMk/>
            <pc:sldMk cId="3112362307" sldId="462"/>
            <ac:picMk id="12" creationId="{485F807D-D9B0-42D8-91D3-96690528E9AF}"/>
          </ac:picMkLst>
        </pc:picChg>
        <pc:picChg chg="del">
          <ac:chgData name="Marijn" userId="634ff10e-5ce1-4de2-b291-de73628c3d81" providerId="ADAL" clId="{CD5CDA7C-52C0-4D29-89B4-BF954F017182}" dt="2020-11-07T09:07:38.978" v="280" actId="478"/>
          <ac:picMkLst>
            <pc:docMk/>
            <pc:sldMk cId="3112362307" sldId="462"/>
            <ac:picMk id="14" creationId="{34557243-7479-4BB0-8A2F-9059619E295A}"/>
          </ac:picMkLst>
        </pc:picChg>
        <pc:cxnChg chg="mod">
          <ac:chgData name="Marijn" userId="634ff10e-5ce1-4de2-b291-de73628c3d81" providerId="ADAL" clId="{CD5CDA7C-52C0-4D29-89B4-BF954F017182}" dt="2020-11-07T09:10:15.543" v="403" actId="1035"/>
          <ac:cxnSpMkLst>
            <pc:docMk/>
            <pc:sldMk cId="3112362307" sldId="462"/>
            <ac:cxnSpMk id="16" creationId="{E0A01EA2-37A8-42DA-93F2-EE143B8F3B93}"/>
          </ac:cxnSpMkLst>
        </pc:cxnChg>
      </pc:sldChg>
      <pc:sldChg chg="modSp mod">
        <pc:chgData name="Marijn" userId="634ff10e-5ce1-4de2-b291-de73628c3d81" providerId="ADAL" clId="{CD5CDA7C-52C0-4D29-89B4-BF954F017182}" dt="2020-11-07T09:34:09.448" v="1232" actId="20577"/>
        <pc:sldMkLst>
          <pc:docMk/>
          <pc:sldMk cId="591978663" sldId="463"/>
        </pc:sldMkLst>
        <pc:spChg chg="mod">
          <ac:chgData name="Marijn" userId="634ff10e-5ce1-4de2-b291-de73628c3d81" providerId="ADAL" clId="{CD5CDA7C-52C0-4D29-89B4-BF954F017182}" dt="2020-11-07T09:34:09.448" v="1232" actId="20577"/>
          <ac:spMkLst>
            <pc:docMk/>
            <pc:sldMk cId="591978663" sldId="463"/>
            <ac:spMk id="3" creationId="{4ECABE3C-BC33-8245-822C-EE2D7505A266}"/>
          </ac:spMkLst>
        </pc:spChg>
      </pc:sldChg>
      <pc:sldChg chg="addSp modSp mod modAnim modNotesTx">
        <pc:chgData name="Marijn" userId="634ff10e-5ce1-4de2-b291-de73628c3d81" providerId="ADAL" clId="{CD5CDA7C-52C0-4D29-89B4-BF954F017182}" dt="2020-11-07T09:38:54.571" v="1478"/>
        <pc:sldMkLst>
          <pc:docMk/>
          <pc:sldMk cId="3168379355" sldId="464"/>
        </pc:sldMkLst>
        <pc:spChg chg="mod">
          <ac:chgData name="Marijn" userId="634ff10e-5ce1-4de2-b291-de73628c3d81" providerId="ADAL" clId="{CD5CDA7C-52C0-4D29-89B4-BF954F017182}" dt="2020-11-07T09:34:49.868" v="1234" actId="207"/>
          <ac:spMkLst>
            <pc:docMk/>
            <pc:sldMk cId="3168379355" sldId="464"/>
            <ac:spMk id="4" creationId="{0FF9AD81-AC39-4C96-907D-C218EB95DC70}"/>
          </ac:spMkLst>
        </pc:spChg>
        <pc:spChg chg="add mod">
          <ac:chgData name="Marijn" userId="634ff10e-5ce1-4de2-b291-de73628c3d81" providerId="ADAL" clId="{CD5CDA7C-52C0-4D29-89B4-BF954F017182}" dt="2020-11-07T09:35:03.260" v="1239" actId="208"/>
          <ac:spMkLst>
            <pc:docMk/>
            <pc:sldMk cId="3168379355" sldId="464"/>
            <ac:spMk id="5" creationId="{33C8C235-A6C2-47A4-B51A-884ED2256986}"/>
          </ac:spMkLst>
        </pc:spChg>
        <pc:spChg chg="add mod">
          <ac:chgData name="Marijn" userId="634ff10e-5ce1-4de2-b291-de73628c3d81" providerId="ADAL" clId="{CD5CDA7C-52C0-4D29-89B4-BF954F017182}" dt="2020-11-07T09:35:57.155" v="1283" actId="1076"/>
          <ac:spMkLst>
            <pc:docMk/>
            <pc:sldMk cId="3168379355" sldId="464"/>
            <ac:spMk id="14" creationId="{ADFFC2A3-8563-4E07-A288-703B0B5545D5}"/>
          </ac:spMkLst>
        </pc:spChg>
        <pc:spChg chg="add mod">
          <ac:chgData name="Marijn" userId="634ff10e-5ce1-4de2-b291-de73628c3d81" providerId="ADAL" clId="{CD5CDA7C-52C0-4D29-89B4-BF954F017182}" dt="2020-11-07T09:36:17.580" v="1287" actId="14100"/>
          <ac:spMkLst>
            <pc:docMk/>
            <pc:sldMk cId="3168379355" sldId="464"/>
            <ac:spMk id="17" creationId="{82B65632-AC26-40F1-9E1C-F4BEB75499E5}"/>
          </ac:spMkLst>
        </pc:spChg>
        <pc:spChg chg="add mod">
          <ac:chgData name="Marijn" userId="634ff10e-5ce1-4de2-b291-de73628c3d81" providerId="ADAL" clId="{CD5CDA7C-52C0-4D29-89B4-BF954F017182}" dt="2020-11-07T09:37:54.675" v="1467" actId="20577"/>
          <ac:spMkLst>
            <pc:docMk/>
            <pc:sldMk cId="3168379355" sldId="464"/>
            <ac:spMk id="18" creationId="{E4060E90-F420-43C8-9504-C0B45A06F0BC}"/>
          </ac:spMkLst>
        </pc:spChg>
        <pc:cxnChg chg="add mod">
          <ac:chgData name="Marijn" userId="634ff10e-5ce1-4de2-b291-de73628c3d81" providerId="ADAL" clId="{CD5CDA7C-52C0-4D29-89B4-BF954F017182}" dt="2020-11-07T09:36:00.723" v="1284" actId="14100"/>
          <ac:cxnSpMkLst>
            <pc:docMk/>
            <pc:sldMk cId="3168379355" sldId="464"/>
            <ac:cxnSpMk id="13" creationId="{F8EC8033-81CB-4C35-A8A2-0F1182B29152}"/>
          </ac:cxnSpMkLst>
        </pc:cxnChg>
        <pc:cxnChg chg="add">
          <ac:chgData name="Marijn" userId="634ff10e-5ce1-4de2-b291-de73628c3d81" providerId="ADAL" clId="{CD5CDA7C-52C0-4D29-89B4-BF954F017182}" dt="2020-11-07T09:38:06.844" v="1468" actId="11529"/>
          <ac:cxnSpMkLst>
            <pc:docMk/>
            <pc:sldMk cId="3168379355" sldId="464"/>
            <ac:cxnSpMk id="20" creationId="{47B39912-E3EA-4E40-9B57-14F9CC32B196}"/>
          </ac:cxnSpMkLst>
        </pc:cxnChg>
      </pc:sldChg>
      <pc:sldChg chg="modSp mod">
        <pc:chgData name="Marijn" userId="634ff10e-5ce1-4de2-b291-de73628c3d81" providerId="ADAL" clId="{CD5CDA7C-52C0-4D29-89B4-BF954F017182}" dt="2020-11-07T08:57:36.038" v="85" actId="20577"/>
        <pc:sldMkLst>
          <pc:docMk/>
          <pc:sldMk cId="1358701286" sldId="465"/>
        </pc:sldMkLst>
        <pc:spChg chg="mod">
          <ac:chgData name="Marijn" userId="634ff10e-5ce1-4de2-b291-de73628c3d81" providerId="ADAL" clId="{CD5CDA7C-52C0-4D29-89B4-BF954F017182}" dt="2020-11-07T08:57:36.038" v="85" actId="20577"/>
          <ac:spMkLst>
            <pc:docMk/>
            <pc:sldMk cId="1358701286" sldId="465"/>
            <ac:spMk id="3" creationId="{5F04B32D-BE96-E54F-AD6E-D4120B8E2BFF}"/>
          </ac:spMkLst>
        </pc:spChg>
      </pc:sldChg>
      <pc:sldChg chg="add">
        <pc:chgData name="Marijn" userId="634ff10e-5ce1-4de2-b291-de73628c3d81" providerId="ADAL" clId="{CD5CDA7C-52C0-4D29-89B4-BF954F017182}" dt="2020-11-07T08:55:33.827" v="2" actId="2890"/>
        <pc:sldMkLst>
          <pc:docMk/>
          <pc:sldMk cId="3012443375" sldId="467"/>
        </pc:sldMkLst>
      </pc:sldChg>
      <pc:sldChg chg="modSp add mod ord">
        <pc:chgData name="Marijn" userId="634ff10e-5ce1-4de2-b291-de73628c3d81" providerId="ADAL" clId="{CD5CDA7C-52C0-4D29-89B4-BF954F017182}" dt="2020-11-07T09:53:41.004" v="1641" actId="6549"/>
        <pc:sldMkLst>
          <pc:docMk/>
          <pc:sldMk cId="1794602990" sldId="468"/>
        </pc:sldMkLst>
        <pc:spChg chg="mod">
          <ac:chgData name="Marijn" userId="634ff10e-5ce1-4de2-b291-de73628c3d81" providerId="ADAL" clId="{CD5CDA7C-52C0-4D29-89B4-BF954F017182}" dt="2020-11-07T09:53:24.842" v="1640" actId="20577"/>
          <ac:spMkLst>
            <pc:docMk/>
            <pc:sldMk cId="1794602990" sldId="468"/>
            <ac:spMk id="2" creationId="{E86959B1-3923-4945-A1AB-86C646A4550E}"/>
          </ac:spMkLst>
        </pc:spChg>
        <pc:spChg chg="mod">
          <ac:chgData name="Marijn" userId="634ff10e-5ce1-4de2-b291-de73628c3d81" providerId="ADAL" clId="{CD5CDA7C-52C0-4D29-89B4-BF954F017182}" dt="2020-11-07T09:53:41.004" v="1641" actId="6549"/>
          <ac:spMkLst>
            <pc:docMk/>
            <pc:sldMk cId="1794602990" sldId="468"/>
            <ac:spMk id="28" creationId="{4F9C07ED-5187-4358-A1B7-4A9A65AFD010}"/>
          </ac:spMkLst>
        </pc:spChg>
      </pc:sldChg>
      <pc:sldChg chg="addSp delSp modSp add mod modAnim modNotesTx">
        <pc:chgData name="Marijn" userId="634ff10e-5ce1-4de2-b291-de73628c3d81" providerId="ADAL" clId="{CD5CDA7C-52C0-4D29-89B4-BF954F017182}" dt="2020-11-07T09:39:13.300" v="1481"/>
        <pc:sldMkLst>
          <pc:docMk/>
          <pc:sldMk cId="1180921381" sldId="469"/>
        </pc:sldMkLst>
        <pc:spChg chg="mod">
          <ac:chgData name="Marijn" userId="634ff10e-5ce1-4de2-b291-de73628c3d81" providerId="ADAL" clId="{CD5CDA7C-52C0-4D29-89B4-BF954F017182}" dt="2020-11-07T09:14:16.776" v="543" actId="6549"/>
          <ac:spMkLst>
            <pc:docMk/>
            <pc:sldMk cId="1180921381" sldId="469"/>
            <ac:spMk id="3" creationId="{4ECABE3C-BC33-8245-822C-EE2D7505A266}"/>
          </ac:spMkLst>
        </pc:spChg>
        <pc:spChg chg="mod">
          <ac:chgData name="Marijn" userId="634ff10e-5ce1-4de2-b291-de73628c3d81" providerId="ADAL" clId="{CD5CDA7C-52C0-4D29-89B4-BF954F017182}" dt="2020-11-07T09:20:40.991" v="652" actId="14100"/>
          <ac:spMkLst>
            <pc:docMk/>
            <pc:sldMk cId="1180921381" sldId="469"/>
            <ac:spMk id="4" creationId="{0FF9AD81-AC39-4C96-907D-C218EB95DC70}"/>
          </ac:spMkLst>
        </pc:spChg>
        <pc:picChg chg="del mod">
          <ac:chgData name="Marijn" userId="634ff10e-5ce1-4de2-b291-de73628c3d81" providerId="ADAL" clId="{CD5CDA7C-52C0-4D29-89B4-BF954F017182}" dt="2020-11-07T09:20:01.381" v="641" actId="478"/>
          <ac:picMkLst>
            <pc:docMk/>
            <pc:sldMk cId="1180921381" sldId="469"/>
            <ac:picMk id="12" creationId="{485F807D-D9B0-42D8-91D3-96690528E9AF}"/>
          </ac:picMkLst>
        </pc:picChg>
        <pc:picChg chg="add mod">
          <ac:chgData name="Marijn" userId="634ff10e-5ce1-4de2-b291-de73628c3d81" providerId="ADAL" clId="{CD5CDA7C-52C0-4D29-89B4-BF954F017182}" dt="2020-11-07T09:20:16.160" v="645" actId="692"/>
          <ac:picMkLst>
            <pc:docMk/>
            <pc:sldMk cId="1180921381" sldId="469"/>
            <ac:picMk id="13" creationId="{92627814-28E2-4012-9087-AC8B52E8E412}"/>
          </ac:picMkLst>
        </pc:picChg>
        <pc:cxnChg chg="mod">
          <ac:chgData name="Marijn" userId="634ff10e-5ce1-4de2-b291-de73628c3d81" providerId="ADAL" clId="{CD5CDA7C-52C0-4D29-89B4-BF954F017182}" dt="2020-11-07T09:20:58.076" v="667" actId="14100"/>
          <ac:cxnSpMkLst>
            <pc:docMk/>
            <pc:sldMk cId="1180921381" sldId="469"/>
            <ac:cxnSpMk id="16" creationId="{E0A01EA2-37A8-42DA-93F2-EE143B8F3B93}"/>
          </ac:cxnSpMkLst>
        </pc:cxnChg>
      </pc:sldChg>
      <pc:sldChg chg="delSp modSp add mod modAnim modNotesTx">
        <pc:chgData name="Marijn" userId="634ff10e-5ce1-4de2-b291-de73628c3d81" providerId="ADAL" clId="{CD5CDA7C-52C0-4D29-89B4-BF954F017182}" dt="2020-11-07T09:42:16.231" v="1613" actId="6549"/>
        <pc:sldMkLst>
          <pc:docMk/>
          <pc:sldMk cId="2932620817" sldId="470"/>
        </pc:sldMkLst>
        <pc:spChg chg="mod">
          <ac:chgData name="Marijn" userId="634ff10e-5ce1-4de2-b291-de73628c3d81" providerId="ADAL" clId="{CD5CDA7C-52C0-4D29-89B4-BF954F017182}" dt="2020-11-07T09:42:03.765" v="1595" actId="20577"/>
          <ac:spMkLst>
            <pc:docMk/>
            <pc:sldMk cId="2932620817" sldId="470"/>
            <ac:spMk id="3" creationId="{4ECABE3C-BC33-8245-822C-EE2D7505A266}"/>
          </ac:spMkLst>
        </pc:spChg>
        <pc:spChg chg="mod">
          <ac:chgData name="Marijn" userId="634ff10e-5ce1-4de2-b291-de73628c3d81" providerId="ADAL" clId="{CD5CDA7C-52C0-4D29-89B4-BF954F017182}" dt="2020-11-07T09:42:09.716" v="1612" actId="1036"/>
          <ac:spMkLst>
            <pc:docMk/>
            <pc:sldMk cId="2932620817" sldId="470"/>
            <ac:spMk id="4" creationId="{0FF9AD81-AC39-4C96-907D-C218EB95DC70}"/>
          </ac:spMkLst>
        </pc:spChg>
        <pc:spChg chg="del">
          <ac:chgData name="Marijn" userId="634ff10e-5ce1-4de2-b291-de73628c3d81" providerId="ADAL" clId="{CD5CDA7C-52C0-4D29-89B4-BF954F017182}" dt="2020-11-07T09:39:56.932" v="1485" actId="478"/>
          <ac:spMkLst>
            <pc:docMk/>
            <pc:sldMk cId="2932620817" sldId="470"/>
            <ac:spMk id="5" creationId="{33C8C235-A6C2-47A4-B51A-884ED2256986}"/>
          </ac:spMkLst>
        </pc:spChg>
        <pc:spChg chg="del">
          <ac:chgData name="Marijn" userId="634ff10e-5ce1-4de2-b291-de73628c3d81" providerId="ADAL" clId="{CD5CDA7C-52C0-4D29-89B4-BF954F017182}" dt="2020-11-07T09:40:04.437" v="1488" actId="478"/>
          <ac:spMkLst>
            <pc:docMk/>
            <pc:sldMk cId="2932620817" sldId="470"/>
            <ac:spMk id="14" creationId="{ADFFC2A3-8563-4E07-A288-703B0B5545D5}"/>
          </ac:spMkLst>
        </pc:spChg>
        <pc:spChg chg="del">
          <ac:chgData name="Marijn" userId="634ff10e-5ce1-4de2-b291-de73628c3d81" providerId="ADAL" clId="{CD5CDA7C-52C0-4D29-89B4-BF954F017182}" dt="2020-11-07T09:40:00.497" v="1486" actId="478"/>
          <ac:spMkLst>
            <pc:docMk/>
            <pc:sldMk cId="2932620817" sldId="470"/>
            <ac:spMk id="17" creationId="{82B65632-AC26-40F1-9E1C-F4BEB75499E5}"/>
          </ac:spMkLst>
        </pc:spChg>
        <pc:spChg chg="del">
          <ac:chgData name="Marijn" userId="634ff10e-5ce1-4de2-b291-de73628c3d81" providerId="ADAL" clId="{CD5CDA7C-52C0-4D29-89B4-BF954F017182}" dt="2020-11-07T09:40:06.495" v="1489" actId="478"/>
          <ac:spMkLst>
            <pc:docMk/>
            <pc:sldMk cId="2932620817" sldId="470"/>
            <ac:spMk id="18" creationId="{E4060E90-F420-43C8-9504-C0B45A06F0BC}"/>
          </ac:spMkLst>
        </pc:spChg>
        <pc:cxnChg chg="del mod">
          <ac:chgData name="Marijn" userId="634ff10e-5ce1-4de2-b291-de73628c3d81" providerId="ADAL" clId="{CD5CDA7C-52C0-4D29-89B4-BF954F017182}" dt="2020-11-07T09:39:55.144" v="1484" actId="478"/>
          <ac:cxnSpMkLst>
            <pc:docMk/>
            <pc:sldMk cId="2932620817" sldId="470"/>
            <ac:cxnSpMk id="13" creationId="{F8EC8033-81CB-4C35-A8A2-0F1182B29152}"/>
          </ac:cxnSpMkLst>
        </pc:cxnChg>
        <pc:cxnChg chg="del mod">
          <ac:chgData name="Marijn" userId="634ff10e-5ce1-4de2-b291-de73628c3d81" providerId="ADAL" clId="{CD5CDA7C-52C0-4D29-89B4-BF954F017182}" dt="2020-11-07T09:40:02.603" v="1487" actId="478"/>
          <ac:cxnSpMkLst>
            <pc:docMk/>
            <pc:sldMk cId="2932620817" sldId="470"/>
            <ac:cxnSpMk id="20" creationId="{47B39912-E3EA-4E40-9B57-14F9CC32B196}"/>
          </ac:cxnSpMkLst>
        </pc:cxnChg>
      </pc:sldChg>
      <pc:sldChg chg="modSp add mod ord modNotesTx">
        <pc:chgData name="Marijn" userId="634ff10e-5ce1-4de2-b291-de73628c3d81" providerId="ADAL" clId="{CD5CDA7C-52C0-4D29-89B4-BF954F017182}" dt="2020-11-07T09:57:03.730" v="1921" actId="20577"/>
        <pc:sldMkLst>
          <pc:docMk/>
          <pc:sldMk cId="817433344" sldId="471"/>
        </pc:sldMkLst>
        <pc:spChg chg="mod">
          <ac:chgData name="Marijn" userId="634ff10e-5ce1-4de2-b291-de73628c3d81" providerId="ADAL" clId="{CD5CDA7C-52C0-4D29-89B4-BF954F017182}" dt="2020-11-07T09:56:35.976" v="1850"/>
          <ac:spMkLst>
            <pc:docMk/>
            <pc:sldMk cId="817433344" sldId="471"/>
            <ac:spMk id="2" creationId="{E86959B1-3923-4945-A1AB-86C646A4550E}"/>
          </ac:spMkLst>
        </pc:spChg>
        <pc:spChg chg="mod">
          <ac:chgData name="Marijn" userId="634ff10e-5ce1-4de2-b291-de73628c3d81" providerId="ADAL" clId="{CD5CDA7C-52C0-4D29-89B4-BF954F017182}" dt="2020-11-07T09:56:57.383" v="1889" actId="20577"/>
          <ac:spMkLst>
            <pc:docMk/>
            <pc:sldMk cId="817433344" sldId="471"/>
            <ac:spMk id="3" creationId="{4ECABE3C-BC33-8245-822C-EE2D7505A266}"/>
          </ac:spMkLst>
        </pc:spChg>
      </pc:sldChg>
      <pc:sldChg chg="modSp add mod ord">
        <pc:chgData name="Marijn" userId="634ff10e-5ce1-4de2-b291-de73628c3d81" providerId="ADAL" clId="{CD5CDA7C-52C0-4D29-89B4-BF954F017182}" dt="2020-11-07T09:52:03.745" v="1620" actId="20577"/>
        <pc:sldMkLst>
          <pc:docMk/>
          <pc:sldMk cId="2193912837" sldId="472"/>
        </pc:sldMkLst>
        <pc:spChg chg="mod">
          <ac:chgData name="Marijn" userId="634ff10e-5ce1-4de2-b291-de73628c3d81" providerId="ADAL" clId="{CD5CDA7C-52C0-4D29-89B4-BF954F017182}" dt="2020-11-07T09:52:03.745" v="1620" actId="20577"/>
          <ac:spMkLst>
            <pc:docMk/>
            <pc:sldMk cId="2193912837" sldId="472"/>
            <ac:spMk id="12" creationId="{893332EB-3BE4-4C65-8F02-ACF03AF458FF}"/>
          </ac:spMkLst>
        </pc:spChg>
      </pc:sldChg>
      <pc:sldChg chg="delSp modSp add mod ord delAnim modNotesTx">
        <pc:chgData name="Marijn" userId="634ff10e-5ce1-4de2-b291-de73628c3d81" providerId="ADAL" clId="{CD5CDA7C-52C0-4D29-89B4-BF954F017182}" dt="2020-11-07T10:32:05.530" v="2026" actId="313"/>
        <pc:sldMkLst>
          <pc:docMk/>
          <pc:sldMk cId="3226530274" sldId="473"/>
        </pc:sldMkLst>
        <pc:spChg chg="mod">
          <ac:chgData name="Marijn" userId="634ff10e-5ce1-4de2-b291-de73628c3d81" providerId="ADAL" clId="{CD5CDA7C-52C0-4D29-89B4-BF954F017182}" dt="2020-11-07T09:58:17.139" v="1927"/>
          <ac:spMkLst>
            <pc:docMk/>
            <pc:sldMk cId="3226530274" sldId="473"/>
            <ac:spMk id="2" creationId="{E86959B1-3923-4945-A1AB-86C646A4550E}"/>
          </ac:spMkLst>
        </pc:spChg>
        <pc:spChg chg="mod">
          <ac:chgData name="Marijn" userId="634ff10e-5ce1-4de2-b291-de73628c3d81" providerId="ADAL" clId="{CD5CDA7C-52C0-4D29-89B4-BF954F017182}" dt="2020-11-07T10:31:57.339" v="2023" actId="20577"/>
          <ac:spMkLst>
            <pc:docMk/>
            <pc:sldMk cId="3226530274" sldId="473"/>
            <ac:spMk id="3" creationId="{4ECABE3C-BC33-8245-822C-EE2D7505A266}"/>
          </ac:spMkLst>
        </pc:spChg>
        <pc:spChg chg="mod">
          <ac:chgData name="Marijn" userId="634ff10e-5ce1-4de2-b291-de73628c3d81" providerId="ADAL" clId="{CD5CDA7C-52C0-4D29-89B4-BF954F017182}" dt="2020-11-07T10:32:05.530" v="2026" actId="313"/>
          <ac:spMkLst>
            <pc:docMk/>
            <pc:sldMk cId="3226530274" sldId="473"/>
            <ac:spMk id="4" creationId="{0FF9AD81-AC39-4C96-907D-C218EB95DC70}"/>
          </ac:spMkLst>
        </pc:spChg>
        <pc:spChg chg="del">
          <ac:chgData name="Marijn" userId="634ff10e-5ce1-4de2-b291-de73628c3d81" providerId="ADAL" clId="{CD5CDA7C-52C0-4D29-89B4-BF954F017182}" dt="2020-11-07T09:58:41.645" v="1946" actId="478"/>
          <ac:spMkLst>
            <pc:docMk/>
            <pc:sldMk cId="3226530274" sldId="473"/>
            <ac:spMk id="5" creationId="{33C8C235-A6C2-47A4-B51A-884ED2256986}"/>
          </ac:spMkLst>
        </pc:spChg>
        <pc:spChg chg="del">
          <ac:chgData name="Marijn" userId="634ff10e-5ce1-4de2-b291-de73628c3d81" providerId="ADAL" clId="{CD5CDA7C-52C0-4D29-89B4-BF954F017182}" dt="2020-11-07T09:58:08.183" v="1926" actId="478"/>
          <ac:spMkLst>
            <pc:docMk/>
            <pc:sldMk cId="3226530274" sldId="473"/>
            <ac:spMk id="14" creationId="{ADFFC2A3-8563-4E07-A288-703B0B5545D5}"/>
          </ac:spMkLst>
        </pc:spChg>
        <pc:spChg chg="del">
          <ac:chgData name="Marijn" userId="634ff10e-5ce1-4de2-b291-de73628c3d81" providerId="ADAL" clId="{CD5CDA7C-52C0-4D29-89B4-BF954F017182}" dt="2020-11-07T09:58:38.662" v="1945" actId="478"/>
          <ac:spMkLst>
            <pc:docMk/>
            <pc:sldMk cId="3226530274" sldId="473"/>
            <ac:spMk id="17" creationId="{82B65632-AC26-40F1-9E1C-F4BEB75499E5}"/>
          </ac:spMkLst>
        </pc:spChg>
        <pc:spChg chg="del">
          <ac:chgData name="Marijn" userId="634ff10e-5ce1-4de2-b291-de73628c3d81" providerId="ADAL" clId="{CD5CDA7C-52C0-4D29-89B4-BF954F017182}" dt="2020-11-07T09:58:35.053" v="1943" actId="478"/>
          <ac:spMkLst>
            <pc:docMk/>
            <pc:sldMk cId="3226530274" sldId="473"/>
            <ac:spMk id="18" creationId="{E4060E90-F420-43C8-9504-C0B45A06F0BC}"/>
          </ac:spMkLst>
        </pc:spChg>
        <pc:cxnChg chg="del mod">
          <ac:chgData name="Marijn" userId="634ff10e-5ce1-4de2-b291-de73628c3d81" providerId="ADAL" clId="{CD5CDA7C-52C0-4D29-89B4-BF954F017182}" dt="2020-11-07T09:58:43.654" v="1947" actId="478"/>
          <ac:cxnSpMkLst>
            <pc:docMk/>
            <pc:sldMk cId="3226530274" sldId="473"/>
            <ac:cxnSpMk id="13" creationId="{F8EC8033-81CB-4C35-A8A2-0F1182B29152}"/>
          </ac:cxnSpMkLst>
        </pc:cxnChg>
        <pc:cxnChg chg="del mod">
          <ac:chgData name="Marijn" userId="634ff10e-5ce1-4de2-b291-de73628c3d81" providerId="ADAL" clId="{CD5CDA7C-52C0-4D29-89B4-BF954F017182}" dt="2020-11-07T09:58:36.872" v="1944" actId="478"/>
          <ac:cxnSpMkLst>
            <pc:docMk/>
            <pc:sldMk cId="3226530274" sldId="473"/>
            <ac:cxnSpMk id="20" creationId="{47B39912-E3EA-4E40-9B57-14F9CC32B196}"/>
          </ac:cxnSpMkLst>
        </pc:cxnChg>
      </pc:sldChg>
      <pc:sldChg chg="addSp delSp modSp add mod modAnim">
        <pc:chgData name="Marijn" userId="634ff10e-5ce1-4de2-b291-de73628c3d81" providerId="ADAL" clId="{CD5CDA7C-52C0-4D29-89B4-BF954F017182}" dt="2020-11-07T10:45:06.473" v="2256"/>
        <pc:sldMkLst>
          <pc:docMk/>
          <pc:sldMk cId="3277083543" sldId="474"/>
        </pc:sldMkLst>
        <pc:spChg chg="del mod">
          <ac:chgData name="Marijn" userId="634ff10e-5ce1-4de2-b291-de73628c3d81" providerId="ADAL" clId="{CD5CDA7C-52C0-4D29-89B4-BF954F017182}" dt="2020-11-07T10:30:42.954" v="2012" actId="478"/>
          <ac:spMkLst>
            <pc:docMk/>
            <pc:sldMk cId="3277083543" sldId="474"/>
            <ac:spMk id="3" creationId="{4ECABE3C-BC33-8245-822C-EE2D7505A266}"/>
          </ac:spMkLst>
        </pc:spChg>
        <pc:spChg chg="mod">
          <ac:chgData name="Marijn" userId="634ff10e-5ce1-4de2-b291-de73628c3d81" providerId="ADAL" clId="{CD5CDA7C-52C0-4D29-89B4-BF954F017182}" dt="2020-11-07T10:42:57.888" v="2140" actId="1076"/>
          <ac:spMkLst>
            <pc:docMk/>
            <pc:sldMk cId="3277083543" sldId="474"/>
            <ac:spMk id="4" creationId="{0FF9AD81-AC39-4C96-907D-C218EB95DC70}"/>
          </ac:spMkLst>
        </pc:spChg>
        <pc:spChg chg="add mod ord">
          <ac:chgData name="Marijn" userId="634ff10e-5ce1-4de2-b291-de73628c3d81" providerId="ADAL" clId="{CD5CDA7C-52C0-4D29-89B4-BF954F017182}" dt="2020-11-07T10:42:50.533" v="2139" actId="6549"/>
          <ac:spMkLst>
            <pc:docMk/>
            <pc:sldMk cId="3277083543" sldId="474"/>
            <ac:spMk id="17" creationId="{6AA7FC96-B7EC-4BD1-B052-6FD142B830EF}"/>
          </ac:spMkLst>
        </pc:spChg>
        <pc:grpChg chg="add del">
          <ac:chgData name="Marijn" userId="634ff10e-5ce1-4de2-b291-de73628c3d81" providerId="ADAL" clId="{CD5CDA7C-52C0-4D29-89B4-BF954F017182}" dt="2020-11-07T10:30:39.727" v="2011" actId="478"/>
          <ac:grpSpMkLst>
            <pc:docMk/>
            <pc:sldMk cId="3277083543" sldId="474"/>
            <ac:grpSpMk id="7" creationId="{D0133044-C7BB-49E8-B2F6-0A8C23B5735F}"/>
          </ac:grpSpMkLst>
        </pc:grpChg>
        <pc:picChg chg="add mod">
          <ac:chgData name="Marijn" userId="634ff10e-5ce1-4de2-b291-de73628c3d81" providerId="ADAL" clId="{CD5CDA7C-52C0-4D29-89B4-BF954F017182}" dt="2020-11-07T10:43:00.647" v="2141" actId="1076"/>
          <ac:picMkLst>
            <pc:docMk/>
            <pc:sldMk cId="3277083543" sldId="474"/>
            <ac:picMk id="12" creationId="{2F4F35B5-B28A-4110-B205-D139527BC669}"/>
          </ac:picMkLst>
        </pc:picChg>
        <pc:cxnChg chg="add mod">
          <ac:chgData name="Marijn" userId="634ff10e-5ce1-4de2-b291-de73628c3d81" providerId="ADAL" clId="{CD5CDA7C-52C0-4D29-89B4-BF954F017182}" dt="2020-11-07T10:43:00.647" v="2141" actId="1076"/>
          <ac:cxnSpMkLst>
            <pc:docMk/>
            <pc:sldMk cId="3277083543" sldId="474"/>
            <ac:cxnSpMk id="14" creationId="{43BE7BF2-76F5-4B6A-A63F-9C2426A8D70D}"/>
          </ac:cxnSpMkLst>
        </pc:cxnChg>
      </pc:sldChg>
      <pc:sldChg chg="addSp modSp add mod">
        <pc:chgData name="Marijn" userId="634ff10e-5ce1-4de2-b291-de73628c3d81" providerId="ADAL" clId="{CD5CDA7C-52C0-4D29-89B4-BF954F017182}" dt="2020-11-07T10:44:33.895" v="2254" actId="20577"/>
        <pc:sldMkLst>
          <pc:docMk/>
          <pc:sldMk cId="3675358430" sldId="475"/>
        </pc:sldMkLst>
        <pc:spChg chg="mod">
          <ac:chgData name="Marijn" userId="634ff10e-5ce1-4de2-b291-de73628c3d81" providerId="ADAL" clId="{CD5CDA7C-52C0-4D29-89B4-BF954F017182}" dt="2020-11-07T10:44:33.895" v="2254" actId="20577"/>
          <ac:spMkLst>
            <pc:docMk/>
            <pc:sldMk cId="3675358430" sldId="475"/>
            <ac:spMk id="4" creationId="{0FF9AD81-AC39-4C96-907D-C218EB95DC70}"/>
          </ac:spMkLst>
        </pc:spChg>
        <pc:spChg chg="add mod ord">
          <ac:chgData name="Marijn" userId="634ff10e-5ce1-4de2-b291-de73628c3d81" providerId="ADAL" clId="{CD5CDA7C-52C0-4D29-89B4-BF954F017182}" dt="2020-11-07T10:43:43.458" v="2234" actId="6549"/>
          <ac:spMkLst>
            <pc:docMk/>
            <pc:sldMk cId="3675358430" sldId="475"/>
            <ac:spMk id="12" creationId="{9C3306E4-2239-45C0-89EF-41FF914B2A99}"/>
          </ac:spMkLst>
        </pc:spChg>
      </pc:sldChg>
      <pc:sldChg chg="add del ord">
        <pc:chgData name="Marijn" userId="634ff10e-5ce1-4de2-b291-de73628c3d81" providerId="ADAL" clId="{CD5CDA7C-52C0-4D29-89B4-BF954F017182}" dt="2020-11-07T10:52:18.274" v="2284" actId="47"/>
        <pc:sldMkLst>
          <pc:docMk/>
          <pc:sldMk cId="3907487191" sldId="476"/>
        </pc:sldMkLst>
      </pc:sldChg>
      <pc:sldChg chg="modSp add mod ord">
        <pc:chgData name="Marijn" userId="634ff10e-5ce1-4de2-b291-de73628c3d81" providerId="ADAL" clId="{CD5CDA7C-52C0-4D29-89B4-BF954F017182}" dt="2020-11-07T10:53:19.787" v="2336" actId="15"/>
        <pc:sldMkLst>
          <pc:docMk/>
          <pc:sldMk cId="1313750103" sldId="477"/>
        </pc:sldMkLst>
        <pc:spChg chg="mod">
          <ac:chgData name="Marijn" userId="634ff10e-5ce1-4de2-b291-de73628c3d81" providerId="ADAL" clId="{CD5CDA7C-52C0-4D29-89B4-BF954F017182}" dt="2020-11-07T10:53:19.787" v="2336" actId="15"/>
          <ac:spMkLst>
            <pc:docMk/>
            <pc:sldMk cId="1313750103" sldId="477"/>
            <ac:spMk id="3" creationId="{4ECABE3C-BC33-8245-822C-EE2D7505A266}"/>
          </ac:spMkLst>
        </pc:spChg>
      </pc:sldChg>
      <pc:sldChg chg="modSp add mod ord">
        <pc:chgData name="Marijn" userId="634ff10e-5ce1-4de2-b291-de73628c3d81" providerId="ADAL" clId="{CD5CDA7C-52C0-4D29-89B4-BF954F017182}" dt="2020-11-07T16:03:11.080" v="2542" actId="6549"/>
        <pc:sldMkLst>
          <pc:docMk/>
          <pc:sldMk cId="3648446138" sldId="478"/>
        </pc:sldMkLst>
        <pc:spChg chg="mod">
          <ac:chgData name="Marijn" userId="634ff10e-5ce1-4de2-b291-de73628c3d81" providerId="ADAL" clId="{CD5CDA7C-52C0-4D29-89B4-BF954F017182}" dt="2020-11-07T15:54:36.512" v="2347"/>
          <ac:spMkLst>
            <pc:docMk/>
            <pc:sldMk cId="3648446138" sldId="478"/>
            <ac:spMk id="2" creationId="{E86959B1-3923-4945-A1AB-86C646A4550E}"/>
          </ac:spMkLst>
        </pc:spChg>
        <pc:spChg chg="mod">
          <ac:chgData name="Marijn" userId="634ff10e-5ce1-4de2-b291-de73628c3d81" providerId="ADAL" clId="{CD5CDA7C-52C0-4D29-89B4-BF954F017182}" dt="2020-11-07T16:03:11.080" v="2542" actId="6549"/>
          <ac:spMkLst>
            <pc:docMk/>
            <pc:sldMk cId="3648446138" sldId="478"/>
            <ac:spMk id="3" creationId="{4ECABE3C-BC33-8245-822C-EE2D7505A266}"/>
          </ac:spMkLst>
        </pc:spChg>
      </pc:sldChg>
      <pc:sldChg chg="modSp add mod ord">
        <pc:chgData name="Marijn" userId="634ff10e-5ce1-4de2-b291-de73628c3d81" providerId="ADAL" clId="{CD5CDA7C-52C0-4D29-89B4-BF954F017182}" dt="2020-11-07T11:07:41.927" v="2346" actId="20577"/>
        <pc:sldMkLst>
          <pc:docMk/>
          <pc:sldMk cId="852876018" sldId="479"/>
        </pc:sldMkLst>
        <pc:spChg chg="mod">
          <ac:chgData name="Marijn" userId="634ff10e-5ce1-4de2-b291-de73628c3d81" providerId="ADAL" clId="{CD5CDA7C-52C0-4D29-89B4-BF954F017182}" dt="2020-11-07T11:07:41.927" v="2346" actId="20577"/>
          <ac:spMkLst>
            <pc:docMk/>
            <pc:sldMk cId="852876018" sldId="479"/>
            <ac:spMk id="12" creationId="{893332EB-3BE4-4C65-8F02-ACF03AF458FF}"/>
          </ac:spMkLst>
        </pc:spChg>
      </pc:sldChg>
      <pc:sldChg chg="addSp modSp add del mod ord modNotesTx">
        <pc:chgData name="Marijn" userId="634ff10e-5ce1-4de2-b291-de73628c3d81" providerId="ADAL" clId="{CD5CDA7C-52C0-4D29-89B4-BF954F017182}" dt="2020-11-07T16:18:20.050" v="2977" actId="47"/>
        <pc:sldMkLst>
          <pc:docMk/>
          <pc:sldMk cId="51772820" sldId="480"/>
        </pc:sldMkLst>
        <pc:spChg chg="mod">
          <ac:chgData name="Marijn" userId="634ff10e-5ce1-4de2-b291-de73628c3d81" providerId="ADAL" clId="{CD5CDA7C-52C0-4D29-89B4-BF954F017182}" dt="2020-11-07T16:03:41.514" v="2546"/>
          <ac:spMkLst>
            <pc:docMk/>
            <pc:sldMk cId="51772820" sldId="480"/>
            <ac:spMk id="2" creationId="{E86959B1-3923-4945-A1AB-86C646A4550E}"/>
          </ac:spMkLst>
        </pc:spChg>
        <pc:spChg chg="mod">
          <ac:chgData name="Marijn" userId="634ff10e-5ce1-4de2-b291-de73628c3d81" providerId="ADAL" clId="{CD5CDA7C-52C0-4D29-89B4-BF954F017182}" dt="2020-11-07T16:08:34.375" v="2769" actId="6549"/>
          <ac:spMkLst>
            <pc:docMk/>
            <pc:sldMk cId="51772820" sldId="480"/>
            <ac:spMk id="3" creationId="{4ECABE3C-BC33-8245-822C-EE2D7505A266}"/>
          </ac:spMkLst>
        </pc:spChg>
        <pc:spChg chg="mod">
          <ac:chgData name="Marijn" userId="634ff10e-5ce1-4de2-b291-de73628c3d81" providerId="ADAL" clId="{CD5CDA7C-52C0-4D29-89B4-BF954F017182}" dt="2020-11-07T16:07:41.206" v="2741" actId="14100"/>
          <ac:spMkLst>
            <pc:docMk/>
            <pc:sldMk cId="51772820" sldId="480"/>
            <ac:spMk id="4" creationId="{0FF9AD81-AC39-4C96-907D-C218EB95DC70}"/>
          </ac:spMkLst>
        </pc:spChg>
        <pc:picChg chg="add mod">
          <ac:chgData name="Marijn" userId="634ff10e-5ce1-4de2-b291-de73628c3d81" providerId="ADAL" clId="{CD5CDA7C-52C0-4D29-89B4-BF954F017182}" dt="2020-11-07T16:08:06.880" v="2757" actId="1036"/>
          <ac:picMkLst>
            <pc:docMk/>
            <pc:sldMk cId="51772820" sldId="480"/>
            <ac:picMk id="12" creationId="{6AD1D514-2FCC-4B62-961C-7ECEC19DA850}"/>
          </ac:picMkLst>
        </pc:picChg>
        <pc:cxnChg chg="add mod">
          <ac:chgData name="Marijn" userId="634ff10e-5ce1-4de2-b291-de73628c3d81" providerId="ADAL" clId="{CD5CDA7C-52C0-4D29-89B4-BF954F017182}" dt="2020-11-07T16:08:06.880" v="2757" actId="1036"/>
          <ac:cxnSpMkLst>
            <pc:docMk/>
            <pc:sldMk cId="51772820" sldId="480"/>
            <ac:cxnSpMk id="14" creationId="{EE8CAD8D-A3B0-40BD-AB76-C9E8D01FBA4F}"/>
          </ac:cxnSpMkLst>
        </pc:cxnChg>
      </pc:sldChg>
      <pc:sldChg chg="addSp delSp modSp add mod ord modAnim">
        <pc:chgData name="Marijn" userId="634ff10e-5ce1-4de2-b291-de73628c3d81" providerId="ADAL" clId="{CD5CDA7C-52C0-4D29-89B4-BF954F017182}" dt="2020-11-07T16:18:55.146" v="2983"/>
        <pc:sldMkLst>
          <pc:docMk/>
          <pc:sldMk cId="3603709909" sldId="481"/>
        </pc:sldMkLst>
        <pc:spChg chg="mod">
          <ac:chgData name="Marijn" userId="634ff10e-5ce1-4de2-b291-de73628c3d81" providerId="ADAL" clId="{CD5CDA7C-52C0-4D29-89B4-BF954F017182}" dt="2020-11-07T16:17:59.011" v="2935" actId="6549"/>
          <ac:spMkLst>
            <pc:docMk/>
            <pc:sldMk cId="3603709909" sldId="481"/>
            <ac:spMk id="3" creationId="{4ECABE3C-BC33-8245-822C-EE2D7505A266}"/>
          </ac:spMkLst>
        </pc:spChg>
        <pc:spChg chg="add del mod">
          <ac:chgData name="Marijn" userId="634ff10e-5ce1-4de2-b291-de73628c3d81" providerId="ADAL" clId="{CD5CDA7C-52C0-4D29-89B4-BF954F017182}" dt="2020-11-07T16:18:08.588" v="2974" actId="1036"/>
          <ac:spMkLst>
            <pc:docMk/>
            <pc:sldMk cId="3603709909" sldId="481"/>
            <ac:spMk id="4" creationId="{0FF9AD81-AC39-4C96-907D-C218EB95DC70}"/>
          </ac:spMkLst>
        </pc:spChg>
        <pc:spChg chg="add mod">
          <ac:chgData name="Marijn" userId="634ff10e-5ce1-4de2-b291-de73628c3d81" providerId="ADAL" clId="{CD5CDA7C-52C0-4D29-89B4-BF954F017182}" dt="2020-11-07T16:18:08.588" v="2974" actId="1036"/>
          <ac:spMkLst>
            <pc:docMk/>
            <pc:sldMk cId="3603709909" sldId="481"/>
            <ac:spMk id="15" creationId="{6059AE4F-F115-422D-9ED8-BA56158AE2DC}"/>
          </ac:spMkLst>
        </pc:spChg>
        <pc:spChg chg="add mod">
          <ac:chgData name="Marijn" userId="634ff10e-5ce1-4de2-b291-de73628c3d81" providerId="ADAL" clId="{CD5CDA7C-52C0-4D29-89B4-BF954F017182}" dt="2020-11-07T16:18:08.588" v="2974" actId="1036"/>
          <ac:spMkLst>
            <pc:docMk/>
            <pc:sldMk cId="3603709909" sldId="481"/>
            <ac:spMk id="17" creationId="{6CB66296-E826-4D77-AB2C-CEE3D5FC6B4D}"/>
          </ac:spMkLst>
        </pc:spChg>
        <pc:picChg chg="add del mod">
          <ac:chgData name="Marijn" userId="634ff10e-5ce1-4de2-b291-de73628c3d81" providerId="ADAL" clId="{CD5CDA7C-52C0-4D29-89B4-BF954F017182}" dt="2020-11-07T16:13:04.946" v="2898" actId="478"/>
          <ac:picMkLst>
            <pc:docMk/>
            <pc:sldMk cId="3603709909" sldId="481"/>
            <ac:picMk id="12" creationId="{6AD1D514-2FCC-4B62-961C-7ECEC19DA850}"/>
          </ac:picMkLst>
        </pc:picChg>
        <pc:picChg chg="add mod">
          <ac:chgData name="Marijn" userId="634ff10e-5ce1-4de2-b291-de73628c3d81" providerId="ADAL" clId="{CD5CDA7C-52C0-4D29-89B4-BF954F017182}" dt="2020-11-07T16:18:08.588" v="2974" actId="1036"/>
          <ac:picMkLst>
            <pc:docMk/>
            <pc:sldMk cId="3603709909" sldId="481"/>
            <ac:picMk id="13" creationId="{FF3B5B6C-1CAF-4786-9D19-9B5DF835964D}"/>
          </ac:picMkLst>
        </pc:picChg>
        <pc:cxnChg chg="add del mod">
          <ac:chgData name="Marijn" userId="634ff10e-5ce1-4de2-b291-de73628c3d81" providerId="ADAL" clId="{CD5CDA7C-52C0-4D29-89B4-BF954F017182}" dt="2020-11-07T16:18:08.588" v="2974" actId="1036"/>
          <ac:cxnSpMkLst>
            <pc:docMk/>
            <pc:sldMk cId="3603709909" sldId="481"/>
            <ac:cxnSpMk id="14" creationId="{EE8CAD8D-A3B0-40BD-AB76-C9E8D01FBA4F}"/>
          </ac:cxnSpMkLst>
        </pc:cxnChg>
      </pc:sldChg>
      <pc:sldChg chg="addSp delSp modSp add mod delAnim modAnim modNotesTx">
        <pc:chgData name="Marijn" userId="634ff10e-5ce1-4de2-b291-de73628c3d81" providerId="ADAL" clId="{CD5CDA7C-52C0-4D29-89B4-BF954F017182}" dt="2020-11-07T17:01:52.642" v="3754" actId="1035"/>
        <pc:sldMkLst>
          <pc:docMk/>
          <pc:sldMk cId="1144763503" sldId="482"/>
        </pc:sldMkLst>
        <pc:spChg chg="mod ord">
          <ac:chgData name="Marijn" userId="634ff10e-5ce1-4de2-b291-de73628c3d81" providerId="ADAL" clId="{CD5CDA7C-52C0-4D29-89B4-BF954F017182}" dt="2020-11-07T17:00:23.007" v="3742" actId="167"/>
          <ac:spMkLst>
            <pc:docMk/>
            <pc:sldMk cId="1144763503" sldId="482"/>
            <ac:spMk id="3" creationId="{4ECABE3C-BC33-8245-822C-EE2D7505A266}"/>
          </ac:spMkLst>
        </pc:spChg>
        <pc:spChg chg="mod">
          <ac:chgData name="Marijn" userId="634ff10e-5ce1-4de2-b291-de73628c3d81" providerId="ADAL" clId="{CD5CDA7C-52C0-4D29-89B4-BF954F017182}" dt="2020-11-07T16:57:17.625" v="3697" actId="1036"/>
          <ac:spMkLst>
            <pc:docMk/>
            <pc:sldMk cId="1144763503" sldId="482"/>
            <ac:spMk id="4" creationId="{0FF9AD81-AC39-4C96-907D-C218EB95DC70}"/>
          </ac:spMkLst>
        </pc:spChg>
        <pc:spChg chg="del mod">
          <ac:chgData name="Marijn" userId="634ff10e-5ce1-4de2-b291-de73628c3d81" providerId="ADAL" clId="{CD5CDA7C-52C0-4D29-89B4-BF954F017182}" dt="2020-11-07T16:20:43.481" v="3031" actId="478"/>
          <ac:spMkLst>
            <pc:docMk/>
            <pc:sldMk cId="1144763503" sldId="482"/>
            <ac:spMk id="15" creationId="{6059AE4F-F115-422D-9ED8-BA56158AE2DC}"/>
          </ac:spMkLst>
        </pc:spChg>
        <pc:spChg chg="mod">
          <ac:chgData name="Marijn" userId="634ff10e-5ce1-4de2-b291-de73628c3d81" providerId="ADAL" clId="{CD5CDA7C-52C0-4D29-89B4-BF954F017182}" dt="2020-11-07T16:57:17.625" v="3697" actId="1036"/>
          <ac:spMkLst>
            <pc:docMk/>
            <pc:sldMk cId="1144763503" sldId="482"/>
            <ac:spMk id="17" creationId="{6CB66296-E826-4D77-AB2C-CEE3D5FC6B4D}"/>
          </ac:spMkLst>
        </pc:spChg>
        <pc:spChg chg="add mod">
          <ac:chgData name="Marijn" userId="634ff10e-5ce1-4de2-b291-de73628c3d81" providerId="ADAL" clId="{CD5CDA7C-52C0-4D29-89B4-BF954F017182}" dt="2020-11-07T16:57:17.625" v="3697" actId="1036"/>
          <ac:spMkLst>
            <pc:docMk/>
            <pc:sldMk cId="1144763503" sldId="482"/>
            <ac:spMk id="24" creationId="{B5E892E4-25C8-4007-98C0-698713685E44}"/>
          </ac:spMkLst>
        </pc:spChg>
        <pc:picChg chg="del mod">
          <ac:chgData name="Marijn" userId="634ff10e-5ce1-4de2-b291-de73628c3d81" providerId="ADAL" clId="{CD5CDA7C-52C0-4D29-89B4-BF954F017182}" dt="2020-11-07T16:59:54.273" v="3738" actId="478"/>
          <ac:picMkLst>
            <pc:docMk/>
            <pc:sldMk cId="1144763503" sldId="482"/>
            <ac:picMk id="13" creationId="{FF3B5B6C-1CAF-4786-9D19-9B5DF835964D}"/>
          </ac:picMkLst>
        </pc:picChg>
        <pc:picChg chg="add mod">
          <ac:chgData name="Marijn" userId="634ff10e-5ce1-4de2-b291-de73628c3d81" providerId="ADAL" clId="{CD5CDA7C-52C0-4D29-89B4-BF954F017182}" dt="2020-11-07T16:57:17.625" v="3697" actId="1036"/>
          <ac:picMkLst>
            <pc:docMk/>
            <pc:sldMk cId="1144763503" sldId="482"/>
            <ac:picMk id="16" creationId="{2505DF2D-EFD6-467E-A464-76121A02D76D}"/>
          </ac:picMkLst>
        </pc:picChg>
        <pc:picChg chg="add mod">
          <ac:chgData name="Marijn" userId="634ff10e-5ce1-4de2-b291-de73628c3d81" providerId="ADAL" clId="{CD5CDA7C-52C0-4D29-89B4-BF954F017182}" dt="2020-11-07T17:01:16.879" v="3748" actId="1035"/>
          <ac:picMkLst>
            <pc:docMk/>
            <pc:sldMk cId="1144763503" sldId="482"/>
            <ac:picMk id="18" creationId="{EC75E295-7A4F-42BE-A9E3-A7B9481E87C9}"/>
          </ac:picMkLst>
        </pc:picChg>
        <pc:picChg chg="add mod">
          <ac:chgData name="Marijn" userId="634ff10e-5ce1-4de2-b291-de73628c3d81" providerId="ADAL" clId="{CD5CDA7C-52C0-4D29-89B4-BF954F017182}" dt="2020-11-07T16:57:17.625" v="3697" actId="1036"/>
          <ac:picMkLst>
            <pc:docMk/>
            <pc:sldMk cId="1144763503" sldId="482"/>
            <ac:picMk id="19" creationId="{AD44533F-187E-46B3-A6A2-457139E16E40}"/>
          </ac:picMkLst>
        </pc:picChg>
        <pc:picChg chg="add mod">
          <ac:chgData name="Marijn" userId="634ff10e-5ce1-4de2-b291-de73628c3d81" providerId="ADAL" clId="{CD5CDA7C-52C0-4D29-89B4-BF954F017182}" dt="2020-11-07T16:57:17.625" v="3697" actId="1036"/>
          <ac:picMkLst>
            <pc:docMk/>
            <pc:sldMk cId="1144763503" sldId="482"/>
            <ac:picMk id="20" creationId="{88866393-69CE-4E8D-8EB1-315EF08306F1}"/>
          </ac:picMkLst>
        </pc:picChg>
        <pc:picChg chg="add mod">
          <ac:chgData name="Marijn" userId="634ff10e-5ce1-4de2-b291-de73628c3d81" providerId="ADAL" clId="{CD5CDA7C-52C0-4D29-89B4-BF954F017182}" dt="2020-11-07T16:57:17.625" v="3697" actId="1036"/>
          <ac:picMkLst>
            <pc:docMk/>
            <pc:sldMk cId="1144763503" sldId="482"/>
            <ac:picMk id="21" creationId="{A7D9371F-7A14-432F-A9ED-5117725FAEE3}"/>
          </ac:picMkLst>
        </pc:picChg>
        <pc:picChg chg="add mod">
          <ac:chgData name="Marijn" userId="634ff10e-5ce1-4de2-b291-de73628c3d81" providerId="ADAL" clId="{CD5CDA7C-52C0-4D29-89B4-BF954F017182}" dt="2020-11-07T17:01:41.711" v="3751" actId="1035"/>
          <ac:picMkLst>
            <pc:docMk/>
            <pc:sldMk cId="1144763503" sldId="482"/>
            <ac:picMk id="22" creationId="{DA3D3E27-6F8F-4F89-853A-2CFBD9E8E82E}"/>
          </ac:picMkLst>
        </pc:picChg>
        <pc:picChg chg="add mod">
          <ac:chgData name="Marijn" userId="634ff10e-5ce1-4de2-b291-de73628c3d81" providerId="ADAL" clId="{CD5CDA7C-52C0-4D29-89B4-BF954F017182}" dt="2020-11-07T17:01:52.642" v="3754" actId="1035"/>
          <ac:picMkLst>
            <pc:docMk/>
            <pc:sldMk cId="1144763503" sldId="482"/>
            <ac:picMk id="23" creationId="{3990D085-A35B-4EEB-AC46-9B0D69E333C7}"/>
          </ac:picMkLst>
        </pc:picChg>
        <pc:picChg chg="add mod ord">
          <ac:chgData name="Marijn" userId="634ff10e-5ce1-4de2-b291-de73628c3d81" providerId="ADAL" clId="{CD5CDA7C-52C0-4D29-89B4-BF954F017182}" dt="2020-11-07T17:00:50.600" v="3745" actId="1037"/>
          <ac:picMkLst>
            <pc:docMk/>
            <pc:sldMk cId="1144763503" sldId="482"/>
            <ac:picMk id="25" creationId="{E698A797-2BBF-40EC-8D6B-B2C45983127A}"/>
          </ac:picMkLst>
        </pc:picChg>
        <pc:cxnChg chg="mod">
          <ac:chgData name="Marijn" userId="634ff10e-5ce1-4de2-b291-de73628c3d81" providerId="ADAL" clId="{CD5CDA7C-52C0-4D29-89B4-BF954F017182}" dt="2020-11-07T16:57:17.625" v="3697" actId="1036"/>
          <ac:cxnSpMkLst>
            <pc:docMk/>
            <pc:sldMk cId="1144763503" sldId="482"/>
            <ac:cxnSpMk id="14" creationId="{EE8CAD8D-A3B0-40BD-AB76-C9E8D01FBA4F}"/>
          </ac:cxnSpMkLst>
        </pc:cxnChg>
      </pc:sldChg>
      <pc:sldChg chg="addSp delSp modSp add mod delAnim modAnim modNotesTx">
        <pc:chgData name="Marijn" userId="634ff10e-5ce1-4de2-b291-de73628c3d81" providerId="ADAL" clId="{CD5CDA7C-52C0-4D29-89B4-BF954F017182}" dt="2020-11-07T17:09:45.999" v="4040" actId="20577"/>
        <pc:sldMkLst>
          <pc:docMk/>
          <pc:sldMk cId="4095593528" sldId="483"/>
        </pc:sldMkLst>
        <pc:spChg chg="mod ord">
          <ac:chgData name="Marijn" userId="634ff10e-5ce1-4de2-b291-de73628c3d81" providerId="ADAL" clId="{CD5CDA7C-52C0-4D29-89B4-BF954F017182}" dt="2020-11-07T17:03:46.653" v="3772" actId="167"/>
          <ac:spMkLst>
            <pc:docMk/>
            <pc:sldMk cId="4095593528" sldId="483"/>
            <ac:spMk id="3" creationId="{4ECABE3C-BC33-8245-822C-EE2D7505A266}"/>
          </ac:spMkLst>
        </pc:spChg>
        <pc:spChg chg="mod">
          <ac:chgData name="Marijn" userId="634ff10e-5ce1-4de2-b291-de73628c3d81" providerId="ADAL" clId="{CD5CDA7C-52C0-4D29-89B4-BF954F017182}" dt="2020-11-07T16:57:38.771" v="3721" actId="1036"/>
          <ac:spMkLst>
            <pc:docMk/>
            <pc:sldMk cId="4095593528" sldId="483"/>
            <ac:spMk id="4" creationId="{0FF9AD81-AC39-4C96-907D-C218EB95DC70}"/>
          </ac:spMkLst>
        </pc:spChg>
        <pc:spChg chg="del">
          <ac:chgData name="Marijn" userId="634ff10e-5ce1-4de2-b291-de73628c3d81" providerId="ADAL" clId="{CD5CDA7C-52C0-4D29-89B4-BF954F017182}" dt="2020-11-07T16:46:21.874" v="3432" actId="478"/>
          <ac:spMkLst>
            <pc:docMk/>
            <pc:sldMk cId="4095593528" sldId="483"/>
            <ac:spMk id="17" creationId="{6CB66296-E826-4D77-AB2C-CEE3D5FC6B4D}"/>
          </ac:spMkLst>
        </pc:spChg>
        <pc:spChg chg="mod">
          <ac:chgData name="Marijn" userId="634ff10e-5ce1-4de2-b291-de73628c3d81" providerId="ADAL" clId="{CD5CDA7C-52C0-4D29-89B4-BF954F017182}" dt="2020-11-07T16:57:38.771" v="3721" actId="1036"/>
          <ac:spMkLst>
            <pc:docMk/>
            <pc:sldMk cId="4095593528" sldId="483"/>
            <ac:spMk id="24" creationId="{B5E892E4-25C8-4007-98C0-698713685E44}"/>
          </ac:spMkLst>
        </pc:spChg>
        <pc:picChg chg="add del mod">
          <ac:chgData name="Marijn" userId="634ff10e-5ce1-4de2-b291-de73628c3d81" providerId="ADAL" clId="{CD5CDA7C-52C0-4D29-89B4-BF954F017182}" dt="2020-11-07T16:53:51.687" v="3600" actId="478"/>
          <ac:picMkLst>
            <pc:docMk/>
            <pc:sldMk cId="4095593528" sldId="483"/>
            <ac:picMk id="12" creationId="{1CAB6D26-06DC-4226-9949-8DF761A23062}"/>
          </ac:picMkLst>
        </pc:picChg>
        <pc:picChg chg="del">
          <ac:chgData name="Marijn" userId="634ff10e-5ce1-4de2-b291-de73628c3d81" providerId="ADAL" clId="{CD5CDA7C-52C0-4D29-89B4-BF954F017182}" dt="2020-11-07T16:46:22.809" v="3433" actId="478"/>
          <ac:picMkLst>
            <pc:docMk/>
            <pc:sldMk cId="4095593528" sldId="483"/>
            <ac:picMk id="13" creationId="{FF3B5B6C-1CAF-4786-9D19-9B5DF835964D}"/>
          </ac:picMkLst>
        </pc:picChg>
        <pc:picChg chg="del">
          <ac:chgData name="Marijn" userId="634ff10e-5ce1-4de2-b291-de73628c3d81" providerId="ADAL" clId="{CD5CDA7C-52C0-4D29-89B4-BF954F017182}" dt="2020-11-07T16:46:17.463" v="3427" actId="478"/>
          <ac:picMkLst>
            <pc:docMk/>
            <pc:sldMk cId="4095593528" sldId="483"/>
            <ac:picMk id="16" creationId="{2505DF2D-EFD6-467E-A464-76121A02D76D}"/>
          </ac:picMkLst>
        </pc:picChg>
        <pc:picChg chg="del">
          <ac:chgData name="Marijn" userId="634ff10e-5ce1-4de2-b291-de73628c3d81" providerId="ADAL" clId="{CD5CDA7C-52C0-4D29-89B4-BF954F017182}" dt="2020-11-07T16:46:18.441" v="3428" actId="478"/>
          <ac:picMkLst>
            <pc:docMk/>
            <pc:sldMk cId="4095593528" sldId="483"/>
            <ac:picMk id="18" creationId="{EC75E295-7A4F-42BE-A9E3-A7B9481E87C9}"/>
          </ac:picMkLst>
        </pc:picChg>
        <pc:picChg chg="del">
          <ac:chgData name="Marijn" userId="634ff10e-5ce1-4de2-b291-de73628c3d81" providerId="ADAL" clId="{CD5CDA7C-52C0-4D29-89B4-BF954F017182}" dt="2020-11-07T16:46:19.023" v="3429" actId="478"/>
          <ac:picMkLst>
            <pc:docMk/>
            <pc:sldMk cId="4095593528" sldId="483"/>
            <ac:picMk id="19" creationId="{AD44533F-187E-46B3-A6A2-457139E16E40}"/>
          </ac:picMkLst>
        </pc:picChg>
        <pc:picChg chg="del">
          <ac:chgData name="Marijn" userId="634ff10e-5ce1-4de2-b291-de73628c3d81" providerId="ADAL" clId="{CD5CDA7C-52C0-4D29-89B4-BF954F017182}" dt="2020-11-07T16:46:19.860" v="3430" actId="478"/>
          <ac:picMkLst>
            <pc:docMk/>
            <pc:sldMk cId="4095593528" sldId="483"/>
            <ac:picMk id="20" creationId="{88866393-69CE-4E8D-8EB1-315EF08306F1}"/>
          </ac:picMkLst>
        </pc:picChg>
        <pc:picChg chg="del">
          <ac:chgData name="Marijn" userId="634ff10e-5ce1-4de2-b291-de73628c3d81" providerId="ADAL" clId="{CD5CDA7C-52C0-4D29-89B4-BF954F017182}" dt="2020-11-07T16:46:20.489" v="3431" actId="478"/>
          <ac:picMkLst>
            <pc:docMk/>
            <pc:sldMk cId="4095593528" sldId="483"/>
            <ac:picMk id="21" creationId="{A7D9371F-7A14-432F-A9ED-5117725FAEE3}"/>
          </ac:picMkLst>
        </pc:picChg>
        <pc:picChg chg="del">
          <ac:chgData name="Marijn" userId="634ff10e-5ce1-4de2-b291-de73628c3d81" providerId="ADAL" clId="{CD5CDA7C-52C0-4D29-89B4-BF954F017182}" dt="2020-11-07T16:46:16.602" v="3426" actId="478"/>
          <ac:picMkLst>
            <pc:docMk/>
            <pc:sldMk cId="4095593528" sldId="483"/>
            <ac:picMk id="22" creationId="{DA3D3E27-6F8F-4F89-853A-2CFBD9E8E82E}"/>
          </ac:picMkLst>
        </pc:picChg>
        <pc:picChg chg="del">
          <ac:chgData name="Marijn" userId="634ff10e-5ce1-4de2-b291-de73628c3d81" providerId="ADAL" clId="{CD5CDA7C-52C0-4D29-89B4-BF954F017182}" dt="2020-11-07T16:46:15.693" v="3425" actId="478"/>
          <ac:picMkLst>
            <pc:docMk/>
            <pc:sldMk cId="4095593528" sldId="483"/>
            <ac:picMk id="23" creationId="{3990D085-A35B-4EEB-AC46-9B0D69E333C7}"/>
          </ac:picMkLst>
        </pc:picChg>
        <pc:picChg chg="add del mod">
          <ac:chgData name="Marijn" userId="634ff10e-5ce1-4de2-b291-de73628c3d81" providerId="ADAL" clId="{CD5CDA7C-52C0-4D29-89B4-BF954F017182}" dt="2020-11-07T16:52:44.618" v="3587" actId="478"/>
          <ac:picMkLst>
            <pc:docMk/>
            <pc:sldMk cId="4095593528" sldId="483"/>
            <ac:picMk id="27" creationId="{93E799FD-03E0-4FC7-8B32-DAD83B938A6C}"/>
          </ac:picMkLst>
        </pc:picChg>
        <pc:picChg chg="add mod">
          <ac:chgData name="Marijn" userId="634ff10e-5ce1-4de2-b291-de73628c3d81" providerId="ADAL" clId="{CD5CDA7C-52C0-4D29-89B4-BF954F017182}" dt="2020-11-07T16:57:38.771" v="3721" actId="1036"/>
          <ac:picMkLst>
            <pc:docMk/>
            <pc:sldMk cId="4095593528" sldId="483"/>
            <ac:picMk id="28" creationId="{B6D2571A-554B-4F81-9074-172B135CFE98}"/>
          </ac:picMkLst>
        </pc:picChg>
        <pc:picChg chg="add mod ord">
          <ac:chgData name="Marijn" userId="634ff10e-5ce1-4de2-b291-de73628c3d81" providerId="ADAL" clId="{CD5CDA7C-52C0-4D29-89B4-BF954F017182}" dt="2020-11-07T16:57:38.771" v="3721" actId="1036"/>
          <ac:picMkLst>
            <pc:docMk/>
            <pc:sldMk cId="4095593528" sldId="483"/>
            <ac:picMk id="30" creationId="{DDEAE4C8-97B4-4893-8CCA-0E03E85F49AD}"/>
          </ac:picMkLst>
        </pc:picChg>
        <pc:picChg chg="add mod">
          <ac:chgData name="Marijn" userId="634ff10e-5ce1-4de2-b291-de73628c3d81" providerId="ADAL" clId="{CD5CDA7C-52C0-4D29-89B4-BF954F017182}" dt="2020-11-07T16:57:38.771" v="3721" actId="1036"/>
          <ac:picMkLst>
            <pc:docMk/>
            <pc:sldMk cId="4095593528" sldId="483"/>
            <ac:picMk id="32" creationId="{3CCAF34B-6DFA-41E6-895A-5A96B728DA23}"/>
          </ac:picMkLst>
        </pc:picChg>
        <pc:picChg chg="add mod">
          <ac:chgData name="Marijn" userId="634ff10e-5ce1-4de2-b291-de73628c3d81" providerId="ADAL" clId="{CD5CDA7C-52C0-4D29-89B4-BF954F017182}" dt="2020-11-07T16:57:38.771" v="3721" actId="1036"/>
          <ac:picMkLst>
            <pc:docMk/>
            <pc:sldMk cId="4095593528" sldId="483"/>
            <ac:picMk id="33" creationId="{C13A4359-3804-4946-B503-0C7020D28BEE}"/>
          </ac:picMkLst>
        </pc:picChg>
        <pc:picChg chg="add mod">
          <ac:chgData name="Marijn" userId="634ff10e-5ce1-4de2-b291-de73628c3d81" providerId="ADAL" clId="{CD5CDA7C-52C0-4D29-89B4-BF954F017182}" dt="2020-11-07T16:57:38.771" v="3721" actId="1036"/>
          <ac:picMkLst>
            <pc:docMk/>
            <pc:sldMk cId="4095593528" sldId="483"/>
            <ac:picMk id="34" creationId="{691E9276-D55A-415E-9559-3153C42601EC}"/>
          </ac:picMkLst>
        </pc:picChg>
        <pc:picChg chg="add mod">
          <ac:chgData name="Marijn" userId="634ff10e-5ce1-4de2-b291-de73628c3d81" providerId="ADAL" clId="{CD5CDA7C-52C0-4D29-89B4-BF954F017182}" dt="2020-11-07T16:57:38.771" v="3721" actId="1036"/>
          <ac:picMkLst>
            <pc:docMk/>
            <pc:sldMk cId="4095593528" sldId="483"/>
            <ac:picMk id="35" creationId="{FC6B9C6C-7FF7-4540-92D9-4456F3A26925}"/>
          </ac:picMkLst>
        </pc:picChg>
        <pc:cxnChg chg="del mod">
          <ac:chgData name="Marijn" userId="634ff10e-5ce1-4de2-b291-de73628c3d81" providerId="ADAL" clId="{CD5CDA7C-52C0-4D29-89B4-BF954F017182}" dt="2020-11-07T16:46:39.280" v="3437" actId="478"/>
          <ac:cxnSpMkLst>
            <pc:docMk/>
            <pc:sldMk cId="4095593528" sldId="483"/>
            <ac:cxnSpMk id="14" creationId="{EE8CAD8D-A3B0-40BD-AB76-C9E8D01FBA4F}"/>
          </ac:cxnSpMkLst>
        </pc:cxnChg>
        <pc:cxnChg chg="add mod">
          <ac:chgData name="Marijn" userId="634ff10e-5ce1-4de2-b291-de73628c3d81" providerId="ADAL" clId="{CD5CDA7C-52C0-4D29-89B4-BF954F017182}" dt="2020-11-07T16:57:38.771" v="3721" actId="1036"/>
          <ac:cxnSpMkLst>
            <pc:docMk/>
            <pc:sldMk cId="4095593528" sldId="483"/>
            <ac:cxnSpMk id="25" creationId="{CBF04653-A12F-4B40-BF2F-0E1B925AC1A0}"/>
          </ac:cxnSpMkLst>
        </pc:cxnChg>
      </pc:sldChg>
      <pc:sldChg chg="delSp modSp add mod ord">
        <pc:chgData name="Marijn" userId="634ff10e-5ce1-4de2-b291-de73628c3d81" providerId="ADAL" clId="{CD5CDA7C-52C0-4D29-89B4-BF954F017182}" dt="2020-11-07T16:48:43.725" v="3556" actId="478"/>
        <pc:sldMkLst>
          <pc:docMk/>
          <pc:sldMk cId="252166962" sldId="484"/>
        </pc:sldMkLst>
        <pc:spChg chg="mod">
          <ac:chgData name="Marijn" userId="634ff10e-5ce1-4de2-b291-de73628c3d81" providerId="ADAL" clId="{CD5CDA7C-52C0-4D29-89B4-BF954F017182}" dt="2020-11-07T16:48:15.007" v="3467"/>
          <ac:spMkLst>
            <pc:docMk/>
            <pc:sldMk cId="252166962" sldId="484"/>
            <ac:spMk id="2" creationId="{E86959B1-3923-4945-A1AB-86C646A4550E}"/>
          </ac:spMkLst>
        </pc:spChg>
        <pc:spChg chg="mod">
          <ac:chgData name="Marijn" userId="634ff10e-5ce1-4de2-b291-de73628c3d81" providerId="ADAL" clId="{CD5CDA7C-52C0-4D29-89B4-BF954F017182}" dt="2020-11-07T16:48:38.215" v="3553" actId="6549"/>
          <ac:spMkLst>
            <pc:docMk/>
            <pc:sldMk cId="252166962" sldId="484"/>
            <ac:spMk id="3" creationId="{4ECABE3C-BC33-8245-822C-EE2D7505A266}"/>
          </ac:spMkLst>
        </pc:spChg>
        <pc:spChg chg="del">
          <ac:chgData name="Marijn" userId="634ff10e-5ce1-4de2-b291-de73628c3d81" providerId="ADAL" clId="{CD5CDA7C-52C0-4D29-89B4-BF954F017182}" dt="2020-11-07T16:48:40.775" v="3554" actId="478"/>
          <ac:spMkLst>
            <pc:docMk/>
            <pc:sldMk cId="252166962" sldId="484"/>
            <ac:spMk id="12" creationId="{FD70E1C6-9CD7-44FD-A819-19AFC1E7F9CB}"/>
          </ac:spMkLst>
        </pc:spChg>
        <pc:picChg chg="del">
          <ac:chgData name="Marijn" userId="634ff10e-5ce1-4de2-b291-de73628c3d81" providerId="ADAL" clId="{CD5CDA7C-52C0-4D29-89B4-BF954F017182}" dt="2020-11-07T16:48:43.725" v="3556" actId="478"/>
          <ac:picMkLst>
            <pc:docMk/>
            <pc:sldMk cId="252166962" sldId="484"/>
            <ac:picMk id="5" creationId="{3A94BA54-72CE-4FD3-81C3-E2FABFD2BB43}"/>
          </ac:picMkLst>
        </pc:picChg>
        <pc:cxnChg chg="del mod">
          <ac:chgData name="Marijn" userId="634ff10e-5ce1-4de2-b291-de73628c3d81" providerId="ADAL" clId="{CD5CDA7C-52C0-4D29-89B4-BF954F017182}" dt="2020-11-07T16:48:42.785" v="3555" actId="478"/>
          <ac:cxnSpMkLst>
            <pc:docMk/>
            <pc:sldMk cId="252166962" sldId="484"/>
            <ac:cxnSpMk id="14" creationId="{9505651D-1598-44EE-A6FE-5C264678EE4D}"/>
          </ac:cxnSpMkLst>
        </pc:cxnChg>
      </pc:sldChg>
      <pc:sldChg chg="modSp add del mod ord">
        <pc:chgData name="Marijn" userId="634ff10e-5ce1-4de2-b291-de73628c3d81" providerId="ADAL" clId="{CD5CDA7C-52C0-4D29-89B4-BF954F017182}" dt="2020-11-08T10:09:15.471" v="4541" actId="47"/>
        <pc:sldMkLst>
          <pc:docMk/>
          <pc:sldMk cId="2994331461" sldId="485"/>
        </pc:sldMkLst>
        <pc:spChg chg="mod">
          <ac:chgData name="Marijn" userId="634ff10e-5ce1-4de2-b291-de73628c3d81" providerId="ADAL" clId="{CD5CDA7C-52C0-4D29-89B4-BF954F017182}" dt="2020-11-08T10:04:54.308" v="4408" actId="20577"/>
          <ac:spMkLst>
            <pc:docMk/>
            <pc:sldMk cId="2994331461" sldId="485"/>
            <ac:spMk id="2" creationId="{E86959B1-3923-4945-A1AB-86C646A4550E}"/>
          </ac:spMkLst>
        </pc:spChg>
        <pc:spChg chg="mod">
          <ac:chgData name="Marijn" userId="634ff10e-5ce1-4de2-b291-de73628c3d81" providerId="ADAL" clId="{CD5CDA7C-52C0-4D29-89B4-BF954F017182}" dt="2020-11-08T10:06:01.868" v="4540" actId="20577"/>
          <ac:spMkLst>
            <pc:docMk/>
            <pc:sldMk cId="2994331461" sldId="485"/>
            <ac:spMk id="3" creationId="{4ECABE3C-BC33-8245-822C-EE2D7505A26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AF93D-7AA4-244E-8847-3CF83E614FD0}" type="datetimeFigureOut">
              <a:rPr lang="nl-BE" smtClean="0"/>
              <a:t>8/11/2020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4D53E-F23C-2C46-909A-8DE9A99B2E5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753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2942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48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ALL en ANY worden niet behandeld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8052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1328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783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4755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ALL en ANY worden niet behandeld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808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ALL en ANY worden niet behandeld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7758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Sony is de enige fabrikant die een console heeft uitgebracht die € 299 kostte.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2221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5661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We passen de negatie aan door eerst de fabrikanten te selecteren die wel een console met een prijs van € 299 hebben uitgebracht.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We nemen dan enkel die consoles waarvan de fabrikant NIET in deze lijst voorkomt.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5819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BE" dirty="0"/>
              <a:t>Lijkt het plausibel dat elke uitgever 98 games heeft uitgebracht? Neen!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9981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385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We verwijzen in de </a:t>
            </a:r>
            <a:r>
              <a:rPr lang="nl-BE" dirty="0" err="1"/>
              <a:t>subquery</a:t>
            </a:r>
            <a:r>
              <a:rPr lang="nl-BE" dirty="0"/>
              <a:t> naar een gegeven uit de hoofdquery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70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Door de correlatie te leggen wordt in de </a:t>
            </a:r>
            <a:r>
              <a:rPr lang="nl-BE" dirty="0" err="1"/>
              <a:t>subquery</a:t>
            </a:r>
            <a:r>
              <a:rPr lang="nl-BE" dirty="0"/>
              <a:t> verwezen naar de uitgever in de rij die verwerkt wordt.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Op die manier tellen we voor elke uitgever en is het resultaat nu wel inhoudelijk correct.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81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De fout wordt veroorzaakt doordat deze query resulteert in meerdere waarden en geen scalaire waarde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7414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Group </a:t>
            </a:r>
            <a:r>
              <a:rPr lang="nl-BE" dirty="0" err="1"/>
              <a:t>by</a:t>
            </a:r>
            <a:r>
              <a:rPr lang="nl-BE" dirty="0"/>
              <a:t> wordt in het volgende deel verder behandeld.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6928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De </a:t>
            </a:r>
            <a:r>
              <a:rPr lang="nl-BE" dirty="0" err="1"/>
              <a:t>subquery</a:t>
            </a:r>
            <a:r>
              <a:rPr lang="nl-BE" dirty="0"/>
              <a:t> wordt eerst uitgevoerd waarbij deze groepeert op </a:t>
            </a:r>
            <a:r>
              <a:rPr lang="nl-BE" dirty="0" err="1"/>
              <a:t>gamedefinitionid</a:t>
            </a:r>
            <a:r>
              <a:rPr lang="nl-BE" dirty="0"/>
              <a:t> en per groep de totaalprijs berekent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Dit levert een </a:t>
            </a:r>
            <a:r>
              <a:rPr lang="nl-BE" dirty="0" err="1"/>
              <a:t>tabulair</a:t>
            </a:r>
            <a:r>
              <a:rPr lang="nl-BE" dirty="0"/>
              <a:t> tussenresultaat op (zij het met slechts 1 kolom) dat al bron gebruikt kan worden in de FROM component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Op basis van dit </a:t>
            </a:r>
            <a:r>
              <a:rPr lang="nl-BE" dirty="0" err="1"/>
              <a:t>tabulair</a:t>
            </a:r>
            <a:r>
              <a:rPr lang="nl-BE" dirty="0"/>
              <a:t> tussenresultaat kunnen we het gemiddelde bepalen zonder een fout te krijgen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7156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944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Niet vergeten om haakjes te plaatsen rond </a:t>
            </a:r>
            <a:r>
              <a:rPr lang="nl-BE" dirty="0" err="1"/>
              <a:t>subquery</a:t>
            </a:r>
            <a:r>
              <a:rPr lang="nl-BE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Dit voorbeeld zou ook uitgewerkt kunnen worden met een </a:t>
            </a:r>
            <a:r>
              <a:rPr lang="nl-BE" dirty="0" err="1"/>
              <a:t>inner</a:t>
            </a:r>
            <a:r>
              <a:rPr lang="nl-BE" dirty="0"/>
              <a:t> </a:t>
            </a:r>
            <a:r>
              <a:rPr lang="nl-BE" dirty="0" err="1"/>
              <a:t>join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7744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04" y="837211"/>
            <a:ext cx="5572496" cy="1280758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04" y="2272349"/>
            <a:ext cx="5572496" cy="68739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814" y="2356261"/>
            <a:ext cx="3111335" cy="2787238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8/11/2020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246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56262"/>
            <a:ext cx="3111335" cy="2787238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9" y="653143"/>
            <a:ext cx="5577326" cy="1465466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2274676"/>
            <a:ext cx="5577326" cy="73635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3955" y="4767263"/>
            <a:ext cx="81420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788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8/11/2020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027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7886700" cy="450551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2050"/>
            <a:ext cx="3868340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95947"/>
            <a:ext cx="3868340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42050"/>
            <a:ext cx="3887391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95947"/>
            <a:ext cx="3887391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8/11/2020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386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8/11/2020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813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8/11/2020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163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69636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07893"/>
            <a:ext cx="4629150" cy="398789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29918"/>
            <a:ext cx="2949178" cy="31718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8/11/2020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8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0245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07893"/>
            <a:ext cx="4629150" cy="398789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35034"/>
            <a:ext cx="2949178" cy="316670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8/11/2020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68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7892"/>
            <a:ext cx="7886700" cy="4505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3999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4767263"/>
            <a:ext cx="7243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8/11/2020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3195" y="4767263"/>
            <a:ext cx="514795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1148" y="4767263"/>
            <a:ext cx="8142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3803130"/>
            <a:ext cx="1498060" cy="13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ervertutorial.net/sql-server-basics/sql-server-exist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BF0F-6BE8-144A-8B1D-FEA389BEDB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0"/>
              <a:t>Databases</a:t>
            </a:r>
            <a:endParaRPr lang="nl-BE" b="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8B93E65-F2A0-4746-8795-CBCD758AB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Deel 7 - SELECT instructie </a:t>
            </a:r>
            <a:r>
              <a:rPr lang="nl-BE" dirty="0" err="1"/>
              <a:t>subquery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16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Subquery in de SELECT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/>
              <a:t>Toon de naam van alle uitgevers en het aantal uitgebrachte games per uitgever</a:t>
            </a:r>
          </a:p>
          <a:p>
            <a:r>
              <a:rPr lang="nl-BE" sz="1600" dirty="0"/>
              <a:t>Subquery in SELECT component </a:t>
            </a:r>
            <a:r>
              <a:rPr lang="nl-BE" sz="1600" b="1" u="sng" dirty="0"/>
              <a:t>zonder</a:t>
            </a:r>
            <a:r>
              <a:rPr lang="nl-BE" sz="1600" dirty="0"/>
              <a:t> correlatie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10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5">
            <a:extLst>
              <a:ext uri="{FF2B5EF4-FFF2-40B4-BE49-F238E27FC236}">
                <a16:creationId xmlns:a16="http://schemas.microsoft.com/office/drawing/2014/main" id="{0FF9AD81-AC39-4C96-907D-C218EB95D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104" y="2092986"/>
            <a:ext cx="7612796" cy="1323439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`Naam`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(*)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`tblGameDefinitions`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`Aantal games`</a:t>
            </a:r>
            <a:endParaRPr lang="nl-BE" sz="1600" dirty="0">
              <a:solidFill>
                <a:srgbClr val="0095E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`tblUitgevers`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C307770-74F2-4CBC-9D38-05BA43962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99" y="3531920"/>
            <a:ext cx="1573074" cy="128276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cxnSp>
        <p:nvCxnSpPr>
          <p:cNvPr id="15" name="Verbindingslijn: gebogen 14">
            <a:extLst>
              <a:ext uri="{FF2B5EF4-FFF2-40B4-BE49-F238E27FC236}">
                <a16:creationId xmlns:a16="http://schemas.microsoft.com/office/drawing/2014/main" id="{08E4050A-D5DA-4D42-AC45-273457E24289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1082539" y="3427041"/>
            <a:ext cx="756877" cy="735644"/>
          </a:xfrm>
          <a:prstGeom prst="bentConnector2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3E11E69E-9C6B-4FBD-A50F-ED8E93E689A0}"/>
              </a:ext>
            </a:extLst>
          </p:cNvPr>
          <p:cNvSpPr txBox="1"/>
          <p:nvPr/>
        </p:nvSpPr>
        <p:spPr>
          <a:xfrm>
            <a:off x="3700750" y="3525419"/>
            <a:ext cx="4805149" cy="58477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Subquery wordt eenmaal uitgevoerd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Resultaat wordt in kolom geplaatst voor elke rij</a:t>
            </a:r>
          </a:p>
        </p:txBody>
      </p:sp>
    </p:spTree>
    <p:extLst>
      <p:ext uri="{BB962C8B-B14F-4D97-AF65-F5344CB8AC3E}">
        <p14:creationId xmlns:p14="http://schemas.microsoft.com/office/powerpoint/2010/main" val="33740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Subquery in de SELECT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/>
              <a:t>Toon de naam van alle uitgevers en het aantal uitgebrachte games per uitgever</a:t>
            </a:r>
          </a:p>
          <a:p>
            <a:r>
              <a:rPr lang="nl-BE" sz="1600" dirty="0"/>
              <a:t>Subquery in SELECT component </a:t>
            </a:r>
            <a:r>
              <a:rPr lang="nl-BE" sz="1600" b="1" u="sng" dirty="0"/>
              <a:t>zonder</a:t>
            </a:r>
            <a:r>
              <a:rPr lang="nl-BE" sz="1600" dirty="0"/>
              <a:t> correlatie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11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5">
            <a:extLst>
              <a:ext uri="{FF2B5EF4-FFF2-40B4-BE49-F238E27FC236}">
                <a16:creationId xmlns:a16="http://schemas.microsoft.com/office/drawing/2014/main" id="{0FF9AD81-AC39-4C96-907D-C218EB95D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104" y="2092986"/>
            <a:ext cx="7612796" cy="1323439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`Naam`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(*)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`tblGameDefinitions`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`Aantal games`</a:t>
            </a:r>
            <a:endParaRPr lang="nl-BE" sz="1600" dirty="0">
              <a:solidFill>
                <a:srgbClr val="0095E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`tblUitgevers`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C307770-74F2-4CBC-9D38-05BA43962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99" y="3531920"/>
            <a:ext cx="1573074" cy="128276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cxnSp>
        <p:nvCxnSpPr>
          <p:cNvPr id="15" name="Verbindingslijn: gebogen 14">
            <a:extLst>
              <a:ext uri="{FF2B5EF4-FFF2-40B4-BE49-F238E27FC236}">
                <a16:creationId xmlns:a16="http://schemas.microsoft.com/office/drawing/2014/main" id="{08E4050A-D5DA-4D42-AC45-273457E24289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1082539" y="3427041"/>
            <a:ext cx="756877" cy="735644"/>
          </a:xfrm>
          <a:prstGeom prst="bentConnector2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3E11E69E-9C6B-4FBD-A50F-ED8E93E689A0}"/>
              </a:ext>
            </a:extLst>
          </p:cNvPr>
          <p:cNvSpPr txBox="1"/>
          <p:nvPr/>
        </p:nvSpPr>
        <p:spPr>
          <a:xfrm>
            <a:off x="4406995" y="4000504"/>
            <a:ext cx="3355406" cy="338554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het resultaat inhoudelijk correct?</a:t>
            </a:r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3AD97A6D-C001-4CDD-822E-839F5B52130E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3401873" y="4169781"/>
            <a:ext cx="1005122" cy="352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17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Subquery in de SELECT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/>
              <a:t>Toon de naam van alle uitgevers en het aantal uitgebrachte games per uitgever</a:t>
            </a:r>
          </a:p>
          <a:p>
            <a:r>
              <a:rPr lang="nl-BE" sz="1600" dirty="0"/>
              <a:t>Subquery in SELECT component </a:t>
            </a:r>
            <a:r>
              <a:rPr lang="nl-BE" sz="1600" b="1" u="sng" dirty="0"/>
              <a:t>met</a:t>
            </a:r>
            <a:r>
              <a:rPr lang="nl-BE" sz="1600" dirty="0"/>
              <a:t> correlatie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12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5">
            <a:extLst>
              <a:ext uri="{FF2B5EF4-FFF2-40B4-BE49-F238E27FC236}">
                <a16:creationId xmlns:a16="http://schemas.microsoft.com/office/drawing/2014/main" id="{0FF9AD81-AC39-4C96-907D-C218EB95D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104" y="2092986"/>
            <a:ext cx="7612796" cy="2062103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u.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`Naam`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(*)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`tblGameDefinitions`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gd</a:t>
            </a:r>
            <a:b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gd</a:t>
            </a:r>
            <a:r>
              <a:rPr lang="nl-BE" sz="1600" dirty="0"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`uitgever`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= u.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`id`</a:t>
            </a:r>
            <a:b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	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`Aantal games`</a:t>
            </a:r>
            <a:endParaRPr lang="nl-BE" sz="1600" b="1" dirty="0">
              <a:solidFill>
                <a:srgbClr val="0095E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`tblUitgevers`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4AA3C06-2356-4761-9EB5-041C9633FFF8}"/>
              </a:ext>
            </a:extLst>
          </p:cNvPr>
          <p:cNvSpPr/>
          <p:nvPr/>
        </p:nvSpPr>
        <p:spPr>
          <a:xfrm>
            <a:off x="3021178" y="3884370"/>
            <a:ext cx="395020" cy="216000"/>
          </a:xfrm>
          <a:prstGeom prst="rect">
            <a:avLst/>
          </a:prstGeom>
          <a:solidFill>
            <a:srgbClr val="AD0F0A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8DC77972-9A38-4BD5-B133-D9058CA178C9}"/>
              </a:ext>
            </a:extLst>
          </p:cNvPr>
          <p:cNvSpPr/>
          <p:nvPr/>
        </p:nvSpPr>
        <p:spPr>
          <a:xfrm>
            <a:off x="4289851" y="3133991"/>
            <a:ext cx="713746" cy="216000"/>
          </a:xfrm>
          <a:prstGeom prst="rect">
            <a:avLst/>
          </a:prstGeom>
          <a:solidFill>
            <a:srgbClr val="AD0F0A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3067E5F7-294D-4A2A-836C-FC67CDFFEFF4}"/>
              </a:ext>
            </a:extLst>
          </p:cNvPr>
          <p:cNvCxnSpPr>
            <a:stCxn id="12" idx="2"/>
            <a:endCxn id="5" idx="3"/>
          </p:cNvCxnSpPr>
          <p:nvPr/>
        </p:nvCxnSpPr>
        <p:spPr>
          <a:xfrm flipH="1">
            <a:off x="3416198" y="3349991"/>
            <a:ext cx="1230526" cy="642379"/>
          </a:xfrm>
          <a:prstGeom prst="straightConnector1">
            <a:avLst/>
          </a:prstGeom>
          <a:ln w="9525">
            <a:solidFill>
              <a:srgbClr val="AD0F0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BF6A91F1-62F1-4E9C-9A87-E0DF0E3AF2AE}"/>
              </a:ext>
            </a:extLst>
          </p:cNvPr>
          <p:cNvSpPr txBox="1"/>
          <p:nvPr/>
        </p:nvSpPr>
        <p:spPr>
          <a:xfrm>
            <a:off x="4613291" y="3476217"/>
            <a:ext cx="3637605" cy="58477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Subquery verwijst naar </a:t>
            </a:r>
            <a:r>
              <a:rPr lang="nl-B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 noemen we correlatie</a:t>
            </a:r>
          </a:p>
        </p:txBody>
      </p:sp>
    </p:spTree>
    <p:extLst>
      <p:ext uri="{BB962C8B-B14F-4D97-AF65-F5344CB8AC3E}">
        <p14:creationId xmlns:p14="http://schemas.microsoft.com/office/powerpoint/2010/main" val="292530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Subquery in de SELECT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/>
              <a:t>Toon de naam van alle uitgevers en het aantal uitgebrachte games per uitgever</a:t>
            </a:r>
          </a:p>
          <a:p>
            <a:r>
              <a:rPr lang="nl-BE" sz="1600" dirty="0"/>
              <a:t>Subquery in SELECT component </a:t>
            </a:r>
            <a:r>
              <a:rPr lang="nl-BE" sz="1600" b="1" u="sng" dirty="0"/>
              <a:t>met</a:t>
            </a:r>
            <a:r>
              <a:rPr lang="nl-BE" sz="1600" dirty="0"/>
              <a:t> correlatie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13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5">
            <a:extLst>
              <a:ext uri="{FF2B5EF4-FFF2-40B4-BE49-F238E27FC236}">
                <a16:creationId xmlns:a16="http://schemas.microsoft.com/office/drawing/2014/main" id="{0FF9AD81-AC39-4C96-907D-C218EB95D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104" y="2092986"/>
            <a:ext cx="6005130" cy="2062103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u.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`Naam`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(*)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`tblGameDefinitions`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gd</a:t>
            </a:r>
            <a:b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gd</a:t>
            </a:r>
            <a:r>
              <a:rPr lang="nl-BE" sz="1600" dirty="0"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`uitgever`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= u.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`id`</a:t>
            </a:r>
            <a:b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	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`Aantal games`</a:t>
            </a:r>
            <a:endParaRPr lang="nl-BE" sz="1600" b="1" dirty="0">
              <a:solidFill>
                <a:srgbClr val="0095E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`tblUitgevers`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4557243-7479-4BB0-8A2F-9059619E2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671" y="2789916"/>
            <a:ext cx="1674133" cy="1365173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cxnSp>
        <p:nvCxnSpPr>
          <p:cNvPr id="16" name="Verbindingslijn: gebogen 15">
            <a:extLst>
              <a:ext uri="{FF2B5EF4-FFF2-40B4-BE49-F238E27FC236}">
                <a16:creationId xmlns:a16="http://schemas.microsoft.com/office/drawing/2014/main" id="{E0A01EA2-37A8-42DA-93F2-EE143B8F3B93}"/>
              </a:ext>
            </a:extLst>
          </p:cNvPr>
          <p:cNvCxnSpPr>
            <a:endCxn id="14" idx="0"/>
          </p:cNvCxnSpPr>
          <p:nvPr/>
        </p:nvCxnSpPr>
        <p:spPr>
          <a:xfrm>
            <a:off x="6898234" y="2231136"/>
            <a:ext cx="1044504" cy="558780"/>
          </a:xfrm>
          <a:prstGeom prst="bentConnector2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521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Subquery in de SELECT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Gebruik tabelaliassen wanneer je gecorreleerde </a:t>
            </a:r>
            <a:r>
              <a:rPr lang="nl-BE" sz="1600" dirty="0" err="1"/>
              <a:t>subquery’s</a:t>
            </a:r>
            <a:r>
              <a:rPr lang="nl-BE" sz="1600" dirty="0"/>
              <a:t> gebruikt</a:t>
            </a:r>
          </a:p>
          <a:p>
            <a:r>
              <a:rPr lang="nl-BE" sz="1600" dirty="0"/>
              <a:t>Subquery moet een scalaire waarde opleveren!</a:t>
            </a:r>
            <a:br>
              <a:rPr lang="nl-BE" sz="1600" dirty="0"/>
            </a:br>
            <a:br>
              <a:rPr lang="nl-BE" sz="1600" dirty="0"/>
            </a:b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14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29D5A1-E55D-42C3-BDC9-54D21A954650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7FA4D928-E4CE-44E5-8A50-DAB9110C4394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C5409BA-F9BE-4E64-9527-FF3B4A43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557" y="1075691"/>
              <a:ext cx="158007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8C4F3CDD-7EA8-46ED-AE31-2786FE2C60A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5F17C50-E16B-4B03-8D1C-49ED89081B5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5">
            <a:extLst>
              <a:ext uri="{FF2B5EF4-FFF2-40B4-BE49-F238E27FC236}">
                <a16:creationId xmlns:a16="http://schemas.microsoft.com/office/drawing/2014/main" id="{FD70E1C6-9CD7-44FD-A819-19AFC1E7F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104" y="2092986"/>
            <a:ext cx="6808044" cy="1323439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`Naam`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`tblGameDefinitions`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`Aantal games`</a:t>
            </a:r>
            <a:endParaRPr lang="nl-BE" sz="1600" dirty="0">
              <a:solidFill>
                <a:srgbClr val="0095E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`tblUitgevers`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A94BA54-72CE-4FD3-81C3-E2FABFD2B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386" y="3659458"/>
            <a:ext cx="2504762" cy="35238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cxnSp>
        <p:nvCxnSpPr>
          <p:cNvPr id="14" name="Verbindingslijn: gebogen 13">
            <a:extLst>
              <a:ext uri="{FF2B5EF4-FFF2-40B4-BE49-F238E27FC236}">
                <a16:creationId xmlns:a16="http://schemas.microsoft.com/office/drawing/2014/main" id="{9505651D-1598-44EE-A6FE-5C264678EE4D}"/>
              </a:ext>
            </a:extLst>
          </p:cNvPr>
          <p:cNvCxnSpPr>
            <a:stCxn id="12" idx="2"/>
            <a:endCxn id="5" idx="1"/>
          </p:cNvCxnSpPr>
          <p:nvPr/>
        </p:nvCxnSpPr>
        <p:spPr>
          <a:xfrm rot="16200000" flipH="1">
            <a:off x="4537144" y="3176407"/>
            <a:ext cx="419224" cy="899260"/>
          </a:xfrm>
          <a:prstGeom prst="bentConnector2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6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15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7 - Oefenbundel 1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583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Subquery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Gebruik in FROM component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16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15049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Subquery in de FROM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17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63FB22AE-1BD3-49F6-AADE-8D7B6B15A800}"/>
              </a:ext>
            </a:extLst>
          </p:cNvPr>
          <p:cNvGrpSpPr/>
          <p:nvPr/>
        </p:nvGrpSpPr>
        <p:grpSpPr>
          <a:xfrm>
            <a:off x="720000" y="939998"/>
            <a:ext cx="7990864" cy="361638"/>
            <a:chOff x="720000" y="939998"/>
            <a:chExt cx="7990864" cy="36163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E8D357F1-C05A-4C7B-9A26-044180371AB8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36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2E30FC0-D7C4-4699-ACAB-6D0815E0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50884"/>
              <a:ext cx="195072" cy="176315"/>
            </a:xfrm>
            <a:prstGeom prst="rect">
              <a:avLst/>
            </a:prstGeom>
          </p:spPr>
        </p:pic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76B4054F-344A-43D1-8529-3E0C5F9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669D999-5C62-4378-A563-3D449F610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29795" y="1377257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Het tabelresultaat van een query als brontabel gebruiken in de overkoepelende query</a:t>
            </a:r>
          </a:p>
          <a:p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2107321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Subquery in de FROM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Worden </a:t>
            </a:r>
            <a:r>
              <a:rPr lang="nl-BE" sz="1600" dirty="0" err="1"/>
              <a:t>Derived</a:t>
            </a:r>
            <a:r>
              <a:rPr lang="nl-BE" sz="1600" dirty="0"/>
              <a:t> </a:t>
            </a:r>
            <a:r>
              <a:rPr lang="nl-BE" sz="1600" dirty="0" err="1"/>
              <a:t>tables</a:t>
            </a:r>
            <a:r>
              <a:rPr lang="nl-BE" sz="1600" dirty="0"/>
              <a:t> genoemd </a:t>
            </a:r>
          </a:p>
          <a:p>
            <a:r>
              <a:rPr lang="nl-BE" sz="1600" dirty="0"/>
              <a:t>Resultaat van de </a:t>
            </a:r>
            <a:r>
              <a:rPr lang="nl-BE" sz="1600" dirty="0" err="1"/>
              <a:t>subquery</a:t>
            </a:r>
            <a:r>
              <a:rPr lang="nl-BE" sz="1600" dirty="0"/>
              <a:t> moet in dit geval een tabelwaarde zijn</a:t>
            </a:r>
          </a:p>
          <a:p>
            <a:r>
              <a:rPr lang="nl-BE" sz="1600" dirty="0"/>
              <a:t>Subquery moet een alias krijgen</a:t>
            </a:r>
          </a:p>
          <a:p>
            <a:r>
              <a:rPr lang="nl-BE" sz="1600" dirty="0"/>
              <a:t>Subquery wordt eerst uitgevoerd</a:t>
            </a:r>
          </a:p>
          <a:p>
            <a:r>
              <a:rPr lang="nl-BE" sz="1600" dirty="0"/>
              <a:t>Tabelresultaat van </a:t>
            </a:r>
            <a:r>
              <a:rPr lang="nl-BE" sz="1600" dirty="0" err="1"/>
              <a:t>subquery</a:t>
            </a:r>
            <a:r>
              <a:rPr lang="nl-BE" sz="1600" dirty="0"/>
              <a:t> kan gebruikt worden om mee te </a:t>
            </a:r>
            <a:r>
              <a:rPr lang="nl-BE" sz="1600" dirty="0" err="1"/>
              <a:t>joinen</a:t>
            </a:r>
            <a:endParaRPr lang="nl-BE" sz="1600" dirty="0"/>
          </a:p>
          <a:p>
            <a:r>
              <a:rPr lang="nl-BE" sz="1600" dirty="0"/>
              <a:t>Kan een oplossing bieden wanneer andere mechanismes de gewenste oplossing niet kunnen bieden</a:t>
            </a:r>
          </a:p>
          <a:p>
            <a:r>
              <a:rPr lang="nl-BE" sz="1600" dirty="0"/>
              <a:t>Geen correlatie van toepassing in deze context</a:t>
            </a:r>
          </a:p>
          <a:p>
            <a:pPr lvl="1"/>
            <a:endParaRPr lang="nl-BE" sz="16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18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5994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Subquery in de FROM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/>
              <a:t>Toon de gemiddelde totaalprijs van alle games (new en </a:t>
            </a:r>
            <a:r>
              <a:rPr lang="nl-BE" sz="1600" dirty="0" err="1"/>
              <a:t>used</a:t>
            </a:r>
            <a:r>
              <a:rPr lang="nl-BE" sz="1600" dirty="0"/>
              <a:t>)</a:t>
            </a:r>
            <a:br>
              <a:rPr lang="nl-BE" sz="1600" dirty="0"/>
            </a:br>
            <a:r>
              <a:rPr lang="nl-BE" sz="1600" dirty="0">
                <a:sym typeface="Wingdings" panose="05000000000000000000" pitchFamily="2" charset="2"/>
              </a:rPr>
              <a:t> Totaalprijs per game (new en </a:t>
            </a:r>
            <a:r>
              <a:rPr lang="nl-BE" sz="1600" dirty="0" err="1">
                <a:sym typeface="Wingdings" panose="05000000000000000000" pitchFamily="2" charset="2"/>
              </a:rPr>
              <a:t>used</a:t>
            </a:r>
            <a:r>
              <a:rPr lang="nl-BE" sz="1600" dirty="0">
                <a:sym typeface="Wingdings" panose="05000000000000000000" pitchFamily="2" charset="2"/>
              </a:rPr>
              <a:t>)</a:t>
            </a:r>
            <a:br>
              <a:rPr lang="nl-BE" sz="1600" dirty="0">
                <a:sym typeface="Wingdings" panose="05000000000000000000" pitchFamily="2" charset="2"/>
              </a:rPr>
            </a:br>
            <a:r>
              <a:rPr lang="nl-BE" sz="1600" dirty="0">
                <a:sym typeface="Wingdings" panose="05000000000000000000" pitchFamily="2" charset="2"/>
              </a:rPr>
              <a:t> Gemiddelde nemen van al deze totaalprijzen</a:t>
            </a:r>
            <a:endParaRPr lang="nl-BE" sz="1600" dirty="0"/>
          </a:p>
          <a:p>
            <a:pPr marL="0" indent="0">
              <a:buNone/>
            </a:pPr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19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5">
            <a:extLst>
              <a:ext uri="{FF2B5EF4-FFF2-40B4-BE49-F238E27FC236}">
                <a16:creationId xmlns:a16="http://schemas.microsoft.com/office/drawing/2014/main" id="{0FF9AD81-AC39-4C96-907D-C218EB95D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104" y="2319758"/>
            <a:ext cx="5544272" cy="1569660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AVG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l-BE" sz="1600" b="1" dirty="0">
                <a:solidFill>
                  <a:srgbClr val="C1C2B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(g.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price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average_total_price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endParaRPr lang="nl-BE" sz="1600" b="1" dirty="0">
              <a:solidFill>
                <a:srgbClr val="0095E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tblGames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</a:rPr>
              <a:t>GROUP BY</a:t>
            </a:r>
          </a:p>
          <a:p>
            <a:r>
              <a:rPr lang="nl-BE" sz="1600" dirty="0">
                <a:latin typeface="Consolas" panose="020B0609020204030204" pitchFamily="49" charset="0"/>
              </a:rPr>
              <a:t>	g.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gamedefinitionid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16" name="Verbindingslijn: gebogen 15">
            <a:extLst>
              <a:ext uri="{FF2B5EF4-FFF2-40B4-BE49-F238E27FC236}">
                <a16:creationId xmlns:a16="http://schemas.microsoft.com/office/drawing/2014/main" id="{E0A01EA2-37A8-42DA-93F2-EE143B8F3B93}"/>
              </a:ext>
            </a:extLst>
          </p:cNvPr>
          <p:cNvCxnSpPr>
            <a:cxnSpLocks/>
          </p:cNvCxnSpPr>
          <p:nvPr/>
        </p:nvCxnSpPr>
        <p:spPr>
          <a:xfrm>
            <a:off x="6437376" y="2457908"/>
            <a:ext cx="1044504" cy="558780"/>
          </a:xfrm>
          <a:prstGeom prst="bentConnector2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85F807D-D9B0-42D8-91D3-96690528E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819" y="3044327"/>
            <a:ext cx="2142857" cy="361905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236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Topics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Subquery basics</a:t>
            </a:r>
          </a:p>
          <a:p>
            <a:r>
              <a:rPr lang="nl-BE" dirty="0"/>
              <a:t>Gebruik in SELECT component</a:t>
            </a:r>
          </a:p>
          <a:p>
            <a:pPr lvl="1"/>
            <a:r>
              <a:rPr lang="nl-BE" dirty="0"/>
              <a:t>Correlatie</a:t>
            </a:r>
          </a:p>
          <a:p>
            <a:r>
              <a:rPr lang="nl-BE" dirty="0"/>
              <a:t>Gebruik in FROM component</a:t>
            </a:r>
          </a:p>
          <a:p>
            <a:r>
              <a:rPr lang="nl-BE" dirty="0"/>
              <a:t>Gebruik in WHERE component</a:t>
            </a:r>
          </a:p>
          <a:p>
            <a:r>
              <a:rPr lang="nl-BE" dirty="0"/>
              <a:t>Gebruik met SQL operatoren</a:t>
            </a:r>
          </a:p>
          <a:p>
            <a:r>
              <a:rPr lang="nl-BE" dirty="0"/>
              <a:t>Condities met een ontkenning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6314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Subquery in de FROM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/>
              <a:t>Toon de gemiddelde totaalprijs van alle games</a:t>
            </a:r>
            <a:br>
              <a:rPr lang="nl-BE" sz="1600" dirty="0"/>
            </a:br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20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5">
            <a:extLst>
              <a:ext uri="{FF2B5EF4-FFF2-40B4-BE49-F238E27FC236}">
                <a16:creationId xmlns:a16="http://schemas.microsoft.com/office/drawing/2014/main" id="{0FF9AD81-AC39-4C96-907D-C218EB95D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104" y="1734543"/>
            <a:ext cx="5646686" cy="2800767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AVG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(t.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total_price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average_total_price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endParaRPr lang="nl-BE" sz="1600" b="1" dirty="0">
              <a:solidFill>
                <a:srgbClr val="0095E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b="1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nl-BE" sz="1600" b="1" dirty="0">
                <a:solidFill>
                  <a:srgbClr val="C1C2B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(g.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price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total_price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</a:p>
          <a:p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tblGames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</a:rPr>
              <a:t>		GROUP BY</a:t>
            </a:r>
          </a:p>
          <a:p>
            <a:r>
              <a:rPr lang="nl-BE" sz="1600" dirty="0">
                <a:latin typeface="Consolas" panose="020B0609020204030204" pitchFamily="49" charset="0"/>
              </a:rPr>
              <a:t>			g.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gamedefinitionid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latin typeface="Consolas" panose="020B0609020204030204" pitchFamily="49" charset="0"/>
              </a:rPr>
              <a:t>) t;</a:t>
            </a:r>
          </a:p>
        </p:txBody>
      </p:sp>
      <p:cxnSp>
        <p:nvCxnSpPr>
          <p:cNvPr id="16" name="Verbindingslijn: gebogen 15">
            <a:extLst>
              <a:ext uri="{FF2B5EF4-FFF2-40B4-BE49-F238E27FC236}">
                <a16:creationId xmlns:a16="http://schemas.microsoft.com/office/drawing/2014/main" id="{E0A01EA2-37A8-42DA-93F2-EE143B8F3B93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539786" y="1872693"/>
            <a:ext cx="942094" cy="583626"/>
          </a:xfrm>
          <a:prstGeom prst="bentConnector2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2627814-28E2-4012-9087-AC8B52E8E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75" y="2456319"/>
            <a:ext cx="1323810" cy="35238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092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21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7 - Oefenbundel 2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8354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Subquery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Gebruik in WHERE component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42021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Gebruik in de WHERE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23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63FB22AE-1BD3-49F6-AADE-8D7B6B15A800}"/>
              </a:ext>
            </a:extLst>
          </p:cNvPr>
          <p:cNvGrpSpPr/>
          <p:nvPr/>
        </p:nvGrpSpPr>
        <p:grpSpPr>
          <a:xfrm>
            <a:off x="720000" y="939998"/>
            <a:ext cx="7990864" cy="361638"/>
            <a:chOff x="720000" y="939998"/>
            <a:chExt cx="7990864" cy="36163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E8D357F1-C05A-4C7B-9A26-044180371AB8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36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2E30FC0-D7C4-4699-ACAB-6D0815E0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50884"/>
              <a:ext cx="195072" cy="176315"/>
            </a:xfrm>
            <a:prstGeom prst="rect">
              <a:avLst/>
            </a:prstGeom>
          </p:spPr>
        </p:pic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76B4054F-344A-43D1-8529-3E0C5F9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669D999-5C62-4378-A563-3D449F610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29795" y="1377257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Een conditie opbouwen met het scalaire resultaat van een query</a:t>
            </a:r>
          </a:p>
          <a:p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3758333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Subquery in de WHERE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 lnSpcReduction="10000"/>
          </a:bodyPr>
          <a:lstStyle/>
          <a:p>
            <a:r>
              <a:rPr lang="nl-BE" sz="1600" dirty="0"/>
              <a:t>Resultaat van de </a:t>
            </a:r>
            <a:r>
              <a:rPr lang="nl-BE" sz="1600" dirty="0" err="1"/>
              <a:t>subquery</a:t>
            </a:r>
            <a:endParaRPr lang="nl-BE" sz="1600" dirty="0"/>
          </a:p>
          <a:p>
            <a:pPr lvl="1"/>
            <a:r>
              <a:rPr lang="nl-BE" sz="1600" dirty="0"/>
              <a:t>Moet een scalaire waarde zijn als de operator dit verwacht</a:t>
            </a:r>
          </a:p>
          <a:p>
            <a:pPr lvl="1"/>
            <a:r>
              <a:rPr lang="nl-BE" sz="1600" dirty="0"/>
              <a:t>Mag een reeks van waarden zijn als de operator dit toelaat</a:t>
            </a:r>
          </a:p>
          <a:p>
            <a:r>
              <a:rPr lang="nl-BE" sz="1600" dirty="0"/>
              <a:t>Correlatie mogelijk</a:t>
            </a:r>
          </a:p>
          <a:p>
            <a:r>
              <a:rPr lang="nl-BE" sz="1600" dirty="0"/>
              <a:t>Te gebruiken bij bv.:</a:t>
            </a:r>
          </a:p>
          <a:p>
            <a:pPr lvl="1"/>
            <a:r>
              <a:rPr lang="nl-BE" sz="1600" dirty="0"/>
              <a:t>Filter in </a:t>
            </a:r>
            <a:r>
              <a:rPr lang="nl-BE" sz="1600" dirty="0" err="1"/>
              <a:t>child</a:t>
            </a:r>
            <a:r>
              <a:rPr lang="nl-BE" sz="1600" dirty="0"/>
              <a:t> tabel op basis van </a:t>
            </a:r>
            <a:r>
              <a:rPr lang="nl-BE" sz="1600" dirty="0" err="1"/>
              <a:t>fk</a:t>
            </a:r>
            <a:r>
              <a:rPr lang="nl-BE" sz="1600" dirty="0"/>
              <a:t> (</a:t>
            </a:r>
            <a:r>
              <a:rPr lang="nl-BE" sz="1600" dirty="0" err="1"/>
              <a:t>foreign</a:t>
            </a:r>
            <a:r>
              <a:rPr lang="nl-BE" sz="1600" dirty="0"/>
              <a:t> </a:t>
            </a:r>
            <a:r>
              <a:rPr lang="nl-BE" sz="1600" dirty="0" err="1"/>
              <a:t>key</a:t>
            </a:r>
            <a:r>
              <a:rPr lang="nl-BE" sz="1600" dirty="0"/>
              <a:t>) waarde</a:t>
            </a:r>
          </a:p>
          <a:p>
            <a:pPr lvl="1"/>
            <a:r>
              <a:rPr lang="nl-BE" sz="1600" dirty="0"/>
              <a:t>Waarbij </a:t>
            </a:r>
            <a:r>
              <a:rPr lang="nl-BE" sz="1600" dirty="0" err="1"/>
              <a:t>fk</a:t>
            </a:r>
            <a:r>
              <a:rPr lang="nl-BE" sz="1600" dirty="0"/>
              <a:t> waarde wordt bepaald op basis van </a:t>
            </a:r>
            <a:r>
              <a:rPr lang="nl-BE" sz="1600" dirty="0" err="1"/>
              <a:t>subquery</a:t>
            </a:r>
            <a:br>
              <a:rPr lang="nl-BE" sz="1600" dirty="0"/>
            </a:br>
            <a:r>
              <a:rPr lang="nl-BE" sz="1600" dirty="0"/>
              <a:t>(bv. games waar </a:t>
            </a:r>
            <a:r>
              <a:rPr lang="nl-BE" sz="1600" dirty="0" err="1"/>
              <a:t>fk</a:t>
            </a:r>
            <a:r>
              <a:rPr lang="nl-BE" sz="1600" dirty="0"/>
              <a:t> waarde de </a:t>
            </a:r>
            <a:r>
              <a:rPr lang="nl-BE" sz="1600" dirty="0" err="1"/>
              <a:t>id</a:t>
            </a:r>
            <a:r>
              <a:rPr lang="nl-BE" sz="1600" dirty="0"/>
              <a:t> is van </a:t>
            </a:r>
            <a:r>
              <a:rPr lang="nl-BE" sz="1600" dirty="0" err="1"/>
              <a:t>gamedefinition</a:t>
            </a:r>
            <a:r>
              <a:rPr lang="nl-BE" sz="1600" dirty="0"/>
              <a:t> met naam NHL020)</a:t>
            </a:r>
          </a:p>
          <a:p>
            <a:pPr lvl="1"/>
            <a:r>
              <a:rPr lang="nl-BE" sz="1600" dirty="0"/>
              <a:t>…</a:t>
            </a:r>
          </a:p>
          <a:p>
            <a:r>
              <a:rPr lang="nl-BE" sz="1600" dirty="0"/>
              <a:t>Dikwijls ook op te lossen door gebruik van JOIN</a:t>
            </a:r>
          </a:p>
          <a:p>
            <a:endParaRPr lang="nl-BE" sz="1600" dirty="0"/>
          </a:p>
          <a:p>
            <a:pPr lvl="1"/>
            <a:endParaRPr lang="nl-BE" sz="16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24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1978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Subquery in de FROM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/>
              <a:t>Toon de namen van de </a:t>
            </a:r>
            <a:r>
              <a:rPr lang="nl-BE" sz="1600" dirty="0" err="1"/>
              <a:t>gamedefinitions</a:t>
            </a:r>
            <a:r>
              <a:rPr lang="nl-BE" sz="1600" dirty="0"/>
              <a:t> van uitgever Electronic Arts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25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5">
            <a:extLst>
              <a:ext uri="{FF2B5EF4-FFF2-40B4-BE49-F238E27FC236}">
                <a16:creationId xmlns:a16="http://schemas.microsoft.com/office/drawing/2014/main" id="{0FF9AD81-AC39-4C96-907D-C218EB95D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104" y="1807695"/>
            <a:ext cx="7321866" cy="2308324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`Naam`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 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endParaRPr lang="nl-BE" sz="1600" dirty="0">
              <a:latin typeface="Consolas" panose="020B0609020204030204" pitchFamily="49" charset="0"/>
            </a:endParaRPr>
          </a:p>
          <a:p>
            <a:r>
              <a:rPr lang="nl-BE" sz="1600" dirty="0">
                <a:latin typeface="Consolas" panose="020B0609020204030204" pitchFamily="49" charset="0"/>
              </a:rPr>
              <a:t>	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`Uitgever`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						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u.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tblUitgevers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b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						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nl-BE" sz="1600" dirty="0" err="1">
                <a:latin typeface="Consolas" panose="020B0609020204030204" pitchFamily="49" charset="0"/>
              </a:rPr>
              <a:t>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`Naam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'Electronic Arts'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					)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3C8C235-A6C2-47A4-B51A-884ED2256986}"/>
              </a:ext>
            </a:extLst>
          </p:cNvPr>
          <p:cNvSpPr/>
          <p:nvPr/>
        </p:nvSpPr>
        <p:spPr>
          <a:xfrm>
            <a:off x="2889504" y="3072384"/>
            <a:ext cx="321869" cy="2487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F8EC8033-81CB-4C35-A8A2-0F1182B29152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2567635" y="3321100"/>
            <a:ext cx="475488" cy="86820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ADFFC2A3-8563-4E07-A288-703B0B5545D5}"/>
              </a:ext>
            </a:extLst>
          </p:cNvPr>
          <p:cNvSpPr txBox="1"/>
          <p:nvPr/>
        </p:nvSpPr>
        <p:spPr>
          <a:xfrm>
            <a:off x="894811" y="4189304"/>
            <a:ext cx="3345647" cy="338554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 verwacht scalaire waarde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82B65632-AC26-40F1-9E1C-F4BEB75499E5}"/>
              </a:ext>
            </a:extLst>
          </p:cNvPr>
          <p:cNvSpPr/>
          <p:nvPr/>
        </p:nvSpPr>
        <p:spPr>
          <a:xfrm>
            <a:off x="3656381" y="3321100"/>
            <a:ext cx="4044767" cy="4974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E4060E90-F420-43C8-9504-C0B45A06F0BC}"/>
              </a:ext>
            </a:extLst>
          </p:cNvPr>
          <p:cNvSpPr txBox="1"/>
          <p:nvPr/>
        </p:nvSpPr>
        <p:spPr>
          <a:xfrm>
            <a:off x="4554037" y="4187834"/>
            <a:ext cx="3345647" cy="58477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levert 1 waarde op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Naam is uniek waardoor dit kan</a:t>
            </a:r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7B39912-E3EA-4E40-9B57-14F9CC32B196}"/>
              </a:ext>
            </a:extLst>
          </p:cNvPr>
          <p:cNvCxnSpPr>
            <a:endCxn id="18" idx="0"/>
          </p:cNvCxnSpPr>
          <p:nvPr/>
        </p:nvCxnSpPr>
        <p:spPr>
          <a:xfrm>
            <a:off x="5676595" y="3818534"/>
            <a:ext cx="550266" cy="36930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37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Subquery in de FROM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/>
              <a:t>Toon de namen van de </a:t>
            </a:r>
            <a:r>
              <a:rPr lang="nl-BE" sz="1600" dirty="0" err="1"/>
              <a:t>gamedefinitions</a:t>
            </a:r>
            <a:r>
              <a:rPr lang="nl-BE" sz="1600" dirty="0"/>
              <a:t> van uitgever Electronic Arts</a:t>
            </a:r>
          </a:p>
          <a:p>
            <a:r>
              <a:rPr lang="nl-BE" sz="1600" dirty="0"/>
              <a:t>Alternatieve oplossing met INNER JOIN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26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5">
            <a:extLst>
              <a:ext uri="{FF2B5EF4-FFF2-40B4-BE49-F238E27FC236}">
                <a16:creationId xmlns:a16="http://schemas.microsoft.com/office/drawing/2014/main" id="{0FF9AD81-AC39-4C96-907D-C218EB95D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104" y="2097625"/>
            <a:ext cx="7321866" cy="1815882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`Naam`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 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</a:t>
            </a:r>
            <a:b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 JOIN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tblUitgevers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u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u.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`Uitgever`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endParaRPr lang="nl-BE" sz="1600" dirty="0">
              <a:latin typeface="Consolas" panose="020B0609020204030204" pitchFamily="49" charset="0"/>
            </a:endParaRPr>
          </a:p>
          <a:p>
            <a:r>
              <a:rPr lang="nl-BE" sz="1600" dirty="0">
                <a:latin typeface="Consolas" panose="020B0609020204030204" pitchFamily="49" charset="0"/>
              </a:rPr>
              <a:t>	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nl-BE" sz="1600" dirty="0" err="1">
                <a:latin typeface="Consolas" panose="020B0609020204030204" pitchFamily="49" charset="0"/>
              </a:rPr>
              <a:t>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`Naam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'Electronic Arts'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620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27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7 - Oefenbundel 3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2892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Subquery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Gebruik met SQL operatoren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8701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Gebruik met SQL operatoren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29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63FB22AE-1BD3-49F6-AADE-8D7B6B15A800}"/>
              </a:ext>
            </a:extLst>
          </p:cNvPr>
          <p:cNvGrpSpPr/>
          <p:nvPr/>
        </p:nvGrpSpPr>
        <p:grpSpPr>
          <a:xfrm>
            <a:off x="720000" y="939998"/>
            <a:ext cx="7990864" cy="361638"/>
            <a:chOff x="720000" y="939998"/>
            <a:chExt cx="7990864" cy="36163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E8D357F1-C05A-4C7B-9A26-044180371AB8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36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2E30FC0-D7C4-4699-ACAB-6D0815E0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50884"/>
              <a:ext cx="195072" cy="176315"/>
            </a:xfrm>
            <a:prstGeom prst="rect">
              <a:avLst/>
            </a:prstGeom>
          </p:spPr>
        </p:pic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76B4054F-344A-43D1-8529-3E0C5F9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669D999-5C62-4378-A563-3D449F610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29795" y="1377257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Een conditie opbouwen met het resultaat van een query</a:t>
            </a:r>
          </a:p>
          <a:p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179460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Subquery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Basics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4788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Gebruik met SQL operatoren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Resultaat is een reeks van waarden</a:t>
            </a:r>
          </a:p>
          <a:p>
            <a:r>
              <a:rPr lang="nl-BE" sz="1600" dirty="0"/>
              <a:t>Afhankelijk van de operator is dit een</a:t>
            </a:r>
          </a:p>
          <a:p>
            <a:pPr lvl="1"/>
            <a:r>
              <a:rPr lang="nl-BE" sz="1600" dirty="0"/>
              <a:t>1-dimensionale reeks</a:t>
            </a:r>
          </a:p>
          <a:p>
            <a:pPr lvl="1"/>
            <a:r>
              <a:rPr lang="nl-BE" sz="1600" dirty="0" err="1"/>
              <a:t>Tabulair</a:t>
            </a:r>
            <a:r>
              <a:rPr lang="nl-BE" sz="1600" dirty="0"/>
              <a:t> resultaat</a:t>
            </a:r>
          </a:p>
          <a:p>
            <a:r>
              <a:rPr lang="nl-BE" sz="1600" dirty="0"/>
              <a:t>Operatoren</a:t>
            </a:r>
          </a:p>
          <a:p>
            <a:pPr lvl="1"/>
            <a:r>
              <a:rPr lang="nl-BE" sz="1600" dirty="0"/>
              <a:t>IN</a:t>
            </a:r>
          </a:p>
          <a:p>
            <a:pPr lvl="1"/>
            <a:r>
              <a:rPr lang="nl-BE" sz="1600" dirty="0"/>
              <a:t>EXISTS</a:t>
            </a:r>
          </a:p>
          <a:p>
            <a:pPr lvl="1"/>
            <a:r>
              <a:rPr lang="nl-BE" sz="1600" dirty="0"/>
              <a:t>(ALL en ANY)</a:t>
            </a:r>
          </a:p>
          <a:p>
            <a:r>
              <a:rPr lang="nl-BE" sz="1600" dirty="0"/>
              <a:t>Correlatie mogelijk</a:t>
            </a:r>
          </a:p>
          <a:p>
            <a:endParaRPr lang="nl-BE" sz="1600" dirty="0"/>
          </a:p>
          <a:p>
            <a:pPr lvl="1"/>
            <a:endParaRPr lang="nl-BE" sz="16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30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7433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Gebruik met SQL operatoren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/>
              <a:t>IN-operator</a:t>
            </a:r>
          </a:p>
          <a:p>
            <a:pPr lvl="1"/>
            <a:r>
              <a:rPr lang="nl-BE" sz="1600" dirty="0"/>
              <a:t>Toon de namen van de </a:t>
            </a:r>
            <a:r>
              <a:rPr lang="nl-BE" sz="1600" dirty="0" err="1"/>
              <a:t>gamedefinitions</a:t>
            </a:r>
            <a:r>
              <a:rPr lang="nl-BE" sz="1600" dirty="0"/>
              <a:t> van uitgevers beginnend met een </a:t>
            </a:r>
            <a:r>
              <a:rPr lang="nl-BE" sz="1600" dirty="0" err="1"/>
              <a:t>‘N</a:t>
            </a:r>
            <a:r>
              <a:rPr lang="nl-BE" sz="1600" dirty="0"/>
              <a:t>’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31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5">
            <a:extLst>
              <a:ext uri="{FF2B5EF4-FFF2-40B4-BE49-F238E27FC236}">
                <a16:creationId xmlns:a16="http://schemas.microsoft.com/office/drawing/2014/main" id="{0FF9AD81-AC39-4C96-907D-C218EB95D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104" y="1968628"/>
            <a:ext cx="7321866" cy="2308324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`Naam`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 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endParaRPr lang="nl-BE" sz="1600" dirty="0">
              <a:latin typeface="Consolas" panose="020B0609020204030204" pitchFamily="49" charset="0"/>
            </a:endParaRPr>
          </a:p>
          <a:p>
            <a:r>
              <a:rPr lang="nl-BE" sz="1600" dirty="0">
                <a:latin typeface="Consolas" panose="020B0609020204030204" pitchFamily="49" charset="0"/>
              </a:rPr>
              <a:t>	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`Uitgever`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						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u.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tblUitgevers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b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						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nl-BE" sz="1600" dirty="0" err="1">
                <a:latin typeface="Consolas" panose="020B0609020204030204" pitchFamily="49" charset="0"/>
              </a:rPr>
              <a:t>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`Naam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</a:rPr>
              <a:t>LIKE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F0A030"/>
                </a:solidFill>
                <a:latin typeface="Consolas" panose="020B0609020204030204" pitchFamily="49" charset="0"/>
              </a:rPr>
              <a:t>'N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%'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					)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530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Gebruik met SQL operatoren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32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5">
            <a:extLst>
              <a:ext uri="{FF2B5EF4-FFF2-40B4-BE49-F238E27FC236}">
                <a16:creationId xmlns:a16="http://schemas.microsoft.com/office/drawing/2014/main" id="{0FF9AD81-AC39-4C96-907D-C218EB95D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86" y="1860977"/>
            <a:ext cx="7321866" cy="584775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u.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tblUitgevers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b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nl-BE" sz="1600" dirty="0" err="1">
                <a:latin typeface="Consolas" panose="020B0609020204030204" pitchFamily="49" charset="0"/>
              </a:rPr>
              <a:t>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`Naam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</a:rPr>
              <a:t>LIKE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F0A030"/>
                </a:solidFill>
                <a:latin typeface="Consolas" panose="020B0609020204030204" pitchFamily="49" charset="0"/>
              </a:rPr>
              <a:t>'N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%'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2F4F35B5-B28A-4110-B205-D139527BC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195" y="2853153"/>
            <a:ext cx="619048" cy="838095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6AA7FC96-B7EC-4BD1-B052-6FD142B83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/>
              <a:t>Resultaat van </a:t>
            </a:r>
            <a:r>
              <a:rPr lang="nl-BE" sz="1600" dirty="0" err="1"/>
              <a:t>subquery</a:t>
            </a:r>
            <a:r>
              <a:rPr lang="nl-BE" sz="1600" dirty="0"/>
              <a:t> is een tabelresultaat met één kolom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43BE7BF2-76F5-4B6A-A63F-9C2426A8D70D}"/>
              </a:ext>
            </a:extLst>
          </p:cNvPr>
          <p:cNvCxnSpPr>
            <a:stCxn id="4" idx="2"/>
            <a:endCxn id="12" idx="0"/>
          </p:cNvCxnSpPr>
          <p:nvPr/>
        </p:nvCxnSpPr>
        <p:spPr>
          <a:xfrm>
            <a:off x="4554719" y="2445752"/>
            <a:ext cx="0" cy="40740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08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Gebruik met SQL operatoren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33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9C3306E4-2239-45C0-89EF-41FF914B2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/>
              <a:t>Resultaat wordt achterliggend een expressielijst</a:t>
            </a:r>
          </a:p>
        </p:txBody>
      </p:sp>
      <p:sp>
        <p:nvSpPr>
          <p:cNvPr id="4" name="Tekstvak 5">
            <a:extLst>
              <a:ext uri="{FF2B5EF4-FFF2-40B4-BE49-F238E27FC236}">
                <a16:creationId xmlns:a16="http://schemas.microsoft.com/office/drawing/2014/main" id="{0FF9AD81-AC39-4C96-907D-C218EB95D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86" y="1811347"/>
            <a:ext cx="7321866" cy="1569660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`Naam`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 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endParaRPr lang="nl-BE" sz="1600" dirty="0">
              <a:latin typeface="Consolas" panose="020B0609020204030204" pitchFamily="49" charset="0"/>
            </a:endParaRPr>
          </a:p>
          <a:p>
            <a:r>
              <a:rPr lang="nl-BE" sz="1600" dirty="0">
                <a:latin typeface="Consolas" panose="020B0609020204030204" pitchFamily="49" charset="0"/>
              </a:rPr>
              <a:t>	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gd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`Uitgever`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12,18,27,28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358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Gebruik met SQL operatoren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EXISTS operator</a:t>
            </a:r>
          </a:p>
          <a:p>
            <a:r>
              <a:rPr lang="nl-BE" sz="1600" dirty="0"/>
              <a:t>Zelfstudie</a:t>
            </a:r>
          </a:p>
          <a:p>
            <a:pPr lvl="1"/>
            <a:r>
              <a:rPr lang="nl-BE" sz="1600" dirty="0"/>
              <a:t>Gebruik onderstaande URL</a:t>
            </a:r>
          </a:p>
          <a:p>
            <a:pPr lvl="1"/>
            <a:r>
              <a:rPr lang="nl-BE" sz="1600" dirty="0">
                <a:hlinkClick r:id="rId3"/>
              </a:rPr>
              <a:t>https://www.sqlservertutorial.net/sql-server-basics/sql-server-exists/</a:t>
            </a:r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pPr lvl="1"/>
            <a:endParaRPr lang="nl-BE" sz="16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34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3750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35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7 - Oefenbundel 4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3912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Subquery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Condities met een ontkenning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36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12443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Condities met een ontkenning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37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63FB22AE-1BD3-49F6-AADE-8D7B6B15A800}"/>
              </a:ext>
            </a:extLst>
          </p:cNvPr>
          <p:cNvGrpSpPr/>
          <p:nvPr/>
        </p:nvGrpSpPr>
        <p:grpSpPr>
          <a:xfrm>
            <a:off x="720000" y="939998"/>
            <a:ext cx="7990864" cy="361638"/>
            <a:chOff x="720000" y="939998"/>
            <a:chExt cx="7990864" cy="36163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E8D357F1-C05A-4C7B-9A26-044180371AB8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36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2E30FC0-D7C4-4699-ACAB-6D0815E0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50884"/>
              <a:ext cx="195072" cy="176315"/>
            </a:xfrm>
            <a:prstGeom prst="rect">
              <a:avLst/>
            </a:prstGeom>
          </p:spPr>
        </p:pic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76B4054F-344A-43D1-8529-3E0C5F9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669D999-5C62-4378-A563-3D449F610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29795" y="1377257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Een conditie met ontkenning correct opbouwen d.m.v. een </a:t>
            </a:r>
            <a:r>
              <a:rPr lang="nl-BE" sz="1600" dirty="0" err="1"/>
              <a:t>subquery</a:t>
            </a:r>
            <a:endParaRPr lang="nl-BE" sz="1600" dirty="0"/>
          </a:p>
          <a:p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195963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Condities met een ontkenning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Condities met een ontkenning niet altijd eenvoudig uit te werken met een NOT te plaatsen</a:t>
            </a:r>
          </a:p>
          <a:p>
            <a:r>
              <a:rPr lang="nl-BE" sz="1600" dirty="0"/>
              <a:t>Goed nadenken of opgebouwde ontkenning inhoudelijk correct resultaat oplevert</a:t>
            </a:r>
          </a:p>
          <a:p>
            <a:endParaRPr lang="nl-BE" sz="1600" dirty="0"/>
          </a:p>
          <a:p>
            <a:pPr lvl="1"/>
            <a:endParaRPr lang="nl-BE" sz="16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38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8446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Condities met een ontkenning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/>
              <a:t>Toon de fabrikanten die een console uitgebracht hebben met een waarde van € 299</a:t>
            </a:r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39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5">
            <a:extLst>
              <a:ext uri="{FF2B5EF4-FFF2-40B4-BE49-F238E27FC236}">
                <a16:creationId xmlns:a16="http://schemas.microsoft.com/office/drawing/2014/main" id="{0FF9AD81-AC39-4C96-907D-C218EB95D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104" y="1912361"/>
            <a:ext cx="4465094" cy="1569660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`Fabrikant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`Naam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`Prijs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endParaRPr lang="nl-BE" sz="1600" dirty="0">
              <a:latin typeface="Consolas" panose="020B0609020204030204" pitchFamily="49" charset="0"/>
            </a:endParaRPr>
          </a:p>
          <a:p>
            <a:r>
              <a:rPr lang="nl-BE" sz="1600" dirty="0">
                <a:latin typeface="Consolas" panose="020B0609020204030204" pitchFamily="49" charset="0"/>
              </a:rPr>
              <a:t>	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`Prijs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299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EE8CAD8D-A3B0-40BD-AB76-C9E8D01FBA4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358198" y="2697191"/>
            <a:ext cx="914769" cy="118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F3B5B6C-1CAF-4786-9D19-9B5DF8359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967" y="1873381"/>
            <a:ext cx="2180952" cy="1647619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15" name="Rechthoek 14">
            <a:extLst>
              <a:ext uri="{FF2B5EF4-FFF2-40B4-BE49-F238E27FC236}">
                <a16:creationId xmlns:a16="http://schemas.microsoft.com/office/drawing/2014/main" id="{6059AE4F-F115-422D-9ED8-BA56158AE2DC}"/>
              </a:ext>
            </a:extLst>
          </p:cNvPr>
          <p:cNvSpPr/>
          <p:nvPr/>
        </p:nvSpPr>
        <p:spPr>
          <a:xfrm>
            <a:off x="6285600" y="2059685"/>
            <a:ext cx="2167200" cy="82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6CB66296-E826-4D77-AB2C-CEE3D5FC6B4D}"/>
              </a:ext>
            </a:extLst>
          </p:cNvPr>
          <p:cNvSpPr/>
          <p:nvPr/>
        </p:nvSpPr>
        <p:spPr>
          <a:xfrm>
            <a:off x="6286719" y="3200573"/>
            <a:ext cx="2167200" cy="31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370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Subquery basics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63FB22AE-1BD3-49F6-AADE-8D7B6B15A800}"/>
              </a:ext>
            </a:extLst>
          </p:cNvPr>
          <p:cNvGrpSpPr/>
          <p:nvPr/>
        </p:nvGrpSpPr>
        <p:grpSpPr>
          <a:xfrm>
            <a:off x="720000" y="939998"/>
            <a:ext cx="7990864" cy="361638"/>
            <a:chOff x="720000" y="939998"/>
            <a:chExt cx="7990864" cy="36163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E8D357F1-C05A-4C7B-9A26-044180371AB8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36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2E30FC0-D7C4-4699-ACAB-6D0815E0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50884"/>
              <a:ext cx="195072" cy="176315"/>
            </a:xfrm>
            <a:prstGeom prst="rect">
              <a:avLst/>
            </a:prstGeom>
          </p:spPr>
        </p:pic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76B4054F-344A-43D1-8529-3E0C5F9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669D999-5C62-4378-A563-3D449F610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29795" y="1377257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Resultaat van een query gebruiken als input in een andere query </a:t>
            </a:r>
          </a:p>
          <a:p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519408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227434" cy="2757062"/>
          </a:xfrm>
        </p:spPr>
        <p:txBody>
          <a:bodyPr>
            <a:noAutofit/>
          </a:bodyPr>
          <a:lstStyle/>
          <a:p>
            <a:r>
              <a:rPr lang="nl-BE" sz="1600" dirty="0"/>
              <a:t>Negatie</a:t>
            </a:r>
          </a:p>
          <a:p>
            <a:r>
              <a:rPr lang="nl-BE" sz="1600" dirty="0"/>
              <a:t>Toon de fabrikanten die </a:t>
            </a:r>
            <a:r>
              <a:rPr lang="nl-BE" sz="1600" b="1" u="sng" dirty="0"/>
              <a:t>GEEN</a:t>
            </a:r>
            <a:r>
              <a:rPr lang="nl-BE" sz="1600" dirty="0"/>
              <a:t> console uitgebracht hebben met een waarde van € 299</a:t>
            </a:r>
          </a:p>
          <a:p>
            <a:endParaRPr lang="nl-BE" sz="1600" dirty="0"/>
          </a:p>
          <a:p>
            <a:endParaRPr lang="nl-BE" sz="1600" dirty="0"/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E698A797-2BBF-40EC-8D6B-B2C459831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080" y="2114382"/>
            <a:ext cx="2180952" cy="1647619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Condities met een ontkenning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40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5">
            <a:extLst>
              <a:ext uri="{FF2B5EF4-FFF2-40B4-BE49-F238E27FC236}">
                <a16:creationId xmlns:a16="http://schemas.microsoft.com/office/drawing/2014/main" id="{0FF9AD81-AC39-4C96-907D-C218EB95D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364" y="2148412"/>
            <a:ext cx="4465094" cy="1569660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`Fabrikant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`Naam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`Prijs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endParaRPr lang="nl-BE" sz="1600" dirty="0">
              <a:latin typeface="Consolas" panose="020B0609020204030204" pitchFamily="49" charset="0"/>
            </a:endParaRPr>
          </a:p>
          <a:p>
            <a:r>
              <a:rPr lang="nl-BE" sz="1600" dirty="0">
                <a:latin typeface="Consolas" panose="020B0609020204030204" pitchFamily="49" charset="0"/>
              </a:rPr>
              <a:t>	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</a:rPr>
              <a:t>NOT </a:t>
            </a:r>
            <a:r>
              <a:rPr lang="nl-BE" sz="1600" dirty="0">
                <a:latin typeface="Consolas" panose="020B0609020204030204" pitchFamily="49" charset="0"/>
              </a:rPr>
              <a:t>(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`Prijs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299</a:t>
            </a:r>
            <a:r>
              <a:rPr lang="nl-BE" sz="1600" dirty="0">
                <a:latin typeface="Consolas" panose="020B0609020204030204" pitchFamily="49" charset="0"/>
              </a:rPr>
              <a:t>);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EE8CAD8D-A3B0-40BD-AB76-C9E8D01FBA4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387458" y="2933242"/>
            <a:ext cx="109318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hoek 16">
            <a:extLst>
              <a:ext uri="{FF2B5EF4-FFF2-40B4-BE49-F238E27FC236}">
                <a16:creationId xmlns:a16="http://schemas.microsoft.com/office/drawing/2014/main" id="{6CB66296-E826-4D77-AB2C-CEE3D5FC6B4D}"/>
              </a:ext>
            </a:extLst>
          </p:cNvPr>
          <p:cNvSpPr/>
          <p:nvPr/>
        </p:nvSpPr>
        <p:spPr>
          <a:xfrm>
            <a:off x="6494395" y="3116959"/>
            <a:ext cx="2167200" cy="31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2505DF2D-EFD6-467E-A464-76121A02D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483" y="2625861"/>
            <a:ext cx="169240" cy="164654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EC75E295-7A4F-42BE-A9E3-A7B9481E8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483" y="2792891"/>
            <a:ext cx="169240" cy="164654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AD44533F-187E-46B3-A6A2-457139E16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483" y="2952305"/>
            <a:ext cx="169240" cy="164654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88866393-69CE-4E8D-8EB1-315EF0830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483" y="3435834"/>
            <a:ext cx="169240" cy="164654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A7D9371F-7A14-432F-A9ED-5117725FA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483" y="3597347"/>
            <a:ext cx="169240" cy="164654"/>
          </a:xfrm>
          <a:prstGeom prst="rect">
            <a:avLst/>
          </a:prstGeom>
        </p:spPr>
      </p:pic>
      <p:pic>
        <p:nvPicPr>
          <p:cNvPr id="22" name="Graphic 21" descr="Badge kruis">
            <a:extLst>
              <a:ext uri="{FF2B5EF4-FFF2-40B4-BE49-F238E27FC236}">
                <a16:creationId xmlns:a16="http://schemas.microsoft.com/office/drawing/2014/main" id="{DA3D3E27-6F8F-4F89-853A-2CFBD9E8E8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24303" y="2468657"/>
            <a:ext cx="165600" cy="165600"/>
          </a:xfrm>
          <a:prstGeom prst="rect">
            <a:avLst/>
          </a:prstGeom>
        </p:spPr>
      </p:pic>
      <p:pic>
        <p:nvPicPr>
          <p:cNvPr id="23" name="Graphic 22" descr="Badge kruis">
            <a:extLst>
              <a:ext uri="{FF2B5EF4-FFF2-40B4-BE49-F238E27FC236}">
                <a16:creationId xmlns:a16="http://schemas.microsoft.com/office/drawing/2014/main" id="{3990D085-A35B-4EEB-AC46-9B0D69E333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23086" y="2306501"/>
            <a:ext cx="165600" cy="165600"/>
          </a:xfrm>
          <a:prstGeom prst="rect">
            <a:avLst/>
          </a:prstGeom>
        </p:spPr>
      </p:pic>
      <p:sp>
        <p:nvSpPr>
          <p:cNvPr id="24" name="Tekstvak 23">
            <a:extLst>
              <a:ext uri="{FF2B5EF4-FFF2-40B4-BE49-F238E27FC236}">
                <a16:creationId xmlns:a16="http://schemas.microsoft.com/office/drawing/2014/main" id="{B5E892E4-25C8-4007-98C0-698713685E44}"/>
              </a:ext>
            </a:extLst>
          </p:cNvPr>
          <p:cNvSpPr txBox="1"/>
          <p:nvPr/>
        </p:nvSpPr>
        <p:spPr>
          <a:xfrm>
            <a:off x="5479977" y="2386804"/>
            <a:ext cx="908146" cy="461665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Resultaat correct?</a:t>
            </a:r>
          </a:p>
        </p:txBody>
      </p:sp>
    </p:spTree>
    <p:extLst>
      <p:ext uri="{BB962C8B-B14F-4D97-AF65-F5344CB8AC3E}">
        <p14:creationId xmlns:p14="http://schemas.microsoft.com/office/powerpoint/2010/main" val="114476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84467"/>
            <a:ext cx="8227434" cy="2757062"/>
          </a:xfrm>
        </p:spPr>
        <p:txBody>
          <a:bodyPr>
            <a:noAutofit/>
          </a:bodyPr>
          <a:lstStyle/>
          <a:p>
            <a:r>
              <a:rPr lang="nl-BE" sz="1600" dirty="0"/>
              <a:t>Toon de fabrikanten die </a:t>
            </a:r>
            <a:r>
              <a:rPr lang="nl-BE" sz="1600" b="1" u="sng" dirty="0"/>
              <a:t>GEEN</a:t>
            </a:r>
            <a:r>
              <a:rPr lang="nl-BE" sz="1600" dirty="0"/>
              <a:t> console uitgebracht hebben met een waarde van € 299</a:t>
            </a:r>
          </a:p>
          <a:p>
            <a:r>
              <a:rPr lang="nl-BE" sz="1600" dirty="0"/>
              <a:t>Elke fabrikant die WEL een console heeft uitgebracht met een waarde van € 299 mag dus niet in het resultaat zitten</a:t>
            </a:r>
            <a:br>
              <a:rPr lang="nl-BE" sz="1600" dirty="0"/>
            </a:br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endParaRPr lang="nl-BE" sz="1600" dirty="0"/>
          </a:p>
        </p:txBody>
      </p: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DDEAE4C8-97B4-4893-8CCA-0E03E85F4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912" y="2868441"/>
            <a:ext cx="2180952" cy="10000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Condities met een ontkenning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41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5">
            <a:extLst>
              <a:ext uri="{FF2B5EF4-FFF2-40B4-BE49-F238E27FC236}">
                <a16:creationId xmlns:a16="http://schemas.microsoft.com/office/drawing/2014/main" id="{0FF9AD81-AC39-4C96-907D-C218EB95D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85" y="2251789"/>
            <a:ext cx="4702343" cy="2308324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`Fabrikant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`Naam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`Prijs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endParaRPr lang="nl-BE" sz="1600" dirty="0">
              <a:latin typeface="Consolas" panose="020B0609020204030204" pitchFamily="49" charset="0"/>
            </a:endParaRPr>
          </a:p>
          <a:p>
            <a:r>
              <a:rPr lang="nl-BE" sz="1600" dirty="0">
                <a:latin typeface="Consolas" panose="020B0609020204030204" pitchFamily="49" charset="0"/>
              </a:rPr>
              <a:t>	</a:t>
            </a:r>
            <a:r>
              <a:rPr lang="nl-B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`Fabrikant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</a:rPr>
              <a:t>NOT 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latin typeface="Consolas" panose="020B0609020204030204" pitchFamily="49" charset="0"/>
              </a:rPr>
              <a:t>(</a:t>
            </a:r>
            <a:br>
              <a:rPr lang="nl-BE" sz="1600" dirty="0">
                <a:latin typeface="Consolas" panose="020B0609020204030204" pitchFamily="49" charset="0"/>
              </a:rPr>
            </a:br>
            <a:r>
              <a:rPr lang="nl-BE" sz="1600" dirty="0">
                <a:latin typeface="Consolas" panose="020B0609020204030204" pitchFamily="49" charset="0"/>
              </a:rPr>
              <a:t>		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</a:rPr>
              <a:t>SELECT</a:t>
            </a:r>
            <a:r>
              <a:rPr lang="nl-BE" sz="1600" dirty="0">
                <a:latin typeface="Consolas" panose="020B0609020204030204" pitchFamily="49" charset="0"/>
              </a:rPr>
              <a:t> c1.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`Fabrikant` 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c1 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WHERE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c1.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`Prijs`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299</a:t>
            </a:r>
            <a:r>
              <a:rPr lang="nl-BE" sz="1600" dirty="0">
                <a:latin typeface="Consolas" panose="020B0609020204030204" pitchFamily="49" charset="0"/>
              </a:rPr>
              <a:t>);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B5E892E4-25C8-4007-98C0-698713685E44}"/>
              </a:ext>
            </a:extLst>
          </p:cNvPr>
          <p:cNvSpPr txBox="1"/>
          <p:nvPr/>
        </p:nvSpPr>
        <p:spPr>
          <a:xfrm>
            <a:off x="5596128" y="2906776"/>
            <a:ext cx="908146" cy="461665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Resultaat correct?</a:t>
            </a:r>
          </a:p>
        </p:txBody>
      </p: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CBF04653-A12F-4B40-BF2F-0E1B925AC1A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96128" y="3405951"/>
            <a:ext cx="93378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B6D2571A-554B-4F81-9074-172B135CF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798" y="3058045"/>
            <a:ext cx="169240" cy="164654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3CCAF34B-6DFA-41E6-895A-5A96B728D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798" y="3222234"/>
            <a:ext cx="169240" cy="164654"/>
          </a:xfrm>
          <a:prstGeom prst="rect">
            <a:avLst/>
          </a:prstGeom>
        </p:spPr>
      </p:pic>
      <p:pic>
        <p:nvPicPr>
          <p:cNvPr id="33" name="Afbeelding 32">
            <a:extLst>
              <a:ext uri="{FF2B5EF4-FFF2-40B4-BE49-F238E27FC236}">
                <a16:creationId xmlns:a16="http://schemas.microsoft.com/office/drawing/2014/main" id="{C13A4359-3804-4946-B503-0C7020D28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798" y="3386424"/>
            <a:ext cx="169240" cy="164654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691E9276-D55A-415E-9559-3153C4260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798" y="3550614"/>
            <a:ext cx="169240" cy="164654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FC6B9C6C-7FF7-4540-92D9-4456F3A26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798" y="3714803"/>
            <a:ext cx="169240" cy="16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9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Condities met een ontkenning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Implementeer de negatie op de juiste kolom in functie van de informatiebehoefte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42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29D5A1-E55D-42C3-BDC9-54D21A954650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7FA4D928-E4CE-44E5-8A50-DAB9110C4394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C5409BA-F9BE-4E64-9527-FF3B4A43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557" y="1075691"/>
              <a:ext cx="158007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8C4F3CDD-7EA8-46ED-AE31-2786FE2C60A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5F17C50-E16B-4B03-8D1C-49ED89081B5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166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43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7 - Oefenbundel 5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2876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Subquery basics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Subquery = query in query</a:t>
            </a:r>
          </a:p>
          <a:p>
            <a:r>
              <a:rPr lang="nl-BE" sz="1600" dirty="0"/>
              <a:t>Terminologie</a:t>
            </a:r>
          </a:p>
          <a:p>
            <a:pPr lvl="1"/>
            <a:r>
              <a:rPr lang="nl-BE" sz="1600" dirty="0" err="1"/>
              <a:t>Main</a:t>
            </a:r>
            <a:r>
              <a:rPr lang="nl-BE" sz="1600" dirty="0"/>
              <a:t> query (</a:t>
            </a:r>
            <a:r>
              <a:rPr lang="nl-BE" sz="1600" dirty="0" err="1"/>
              <a:t>outer</a:t>
            </a:r>
            <a:r>
              <a:rPr lang="nl-BE" sz="1600" dirty="0"/>
              <a:t> query) = hoofdquery</a:t>
            </a:r>
          </a:p>
          <a:p>
            <a:pPr lvl="1"/>
            <a:r>
              <a:rPr lang="nl-BE" sz="1600" dirty="0"/>
              <a:t>Subquery (</a:t>
            </a:r>
            <a:r>
              <a:rPr lang="nl-BE" sz="1600" dirty="0" err="1"/>
              <a:t>inner</a:t>
            </a:r>
            <a:r>
              <a:rPr lang="nl-BE" sz="1600" dirty="0"/>
              <a:t> query) = query in hoofdquery</a:t>
            </a:r>
          </a:p>
          <a:p>
            <a:r>
              <a:rPr lang="nl-BE" sz="1600" dirty="0"/>
              <a:t>Altijd tussen haakjes plaatsen</a:t>
            </a:r>
          </a:p>
          <a:p>
            <a:r>
              <a:rPr lang="nl-BE" sz="1600" dirty="0"/>
              <a:t>Afhankelijk van gebruik moet </a:t>
            </a:r>
            <a:r>
              <a:rPr lang="nl-BE" sz="1600" dirty="0" err="1"/>
              <a:t>subquery</a:t>
            </a:r>
            <a:r>
              <a:rPr lang="nl-BE" sz="1600" dirty="0"/>
              <a:t> een tabelresultaat of scalaire waarde opleveren</a:t>
            </a:r>
          </a:p>
          <a:p>
            <a:endParaRPr lang="nl-BE" sz="1600" dirty="0"/>
          </a:p>
          <a:p>
            <a:endParaRPr lang="nl-BE" sz="1600" dirty="0"/>
          </a:p>
          <a:p>
            <a:pPr lvl="1"/>
            <a:endParaRPr lang="nl-BE" sz="1600" dirty="0"/>
          </a:p>
          <a:p>
            <a:pPr lvl="1"/>
            <a:endParaRPr lang="nl-BE" sz="16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1457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Subquery basics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Kan in meerdere componenten van de </a:t>
            </a:r>
            <a:r>
              <a:rPr lang="nl-BE" sz="1600" dirty="0" err="1"/>
              <a:t>outer</a:t>
            </a:r>
            <a:r>
              <a:rPr lang="nl-BE" sz="1600" dirty="0"/>
              <a:t> query geplaatst worden</a:t>
            </a:r>
          </a:p>
          <a:p>
            <a:pPr lvl="1"/>
            <a:r>
              <a:rPr lang="nl-BE" sz="1600" dirty="0"/>
              <a:t>SELECT</a:t>
            </a:r>
          </a:p>
          <a:p>
            <a:pPr lvl="1"/>
            <a:r>
              <a:rPr lang="nl-BE" sz="1600" dirty="0"/>
              <a:t>FROM</a:t>
            </a:r>
          </a:p>
          <a:p>
            <a:pPr lvl="1"/>
            <a:r>
              <a:rPr lang="nl-BE" sz="1600" dirty="0"/>
              <a:t>WHERE</a:t>
            </a:r>
          </a:p>
          <a:p>
            <a:pPr lvl="1"/>
            <a:r>
              <a:rPr lang="nl-BE" sz="1600" dirty="0"/>
              <a:t>HAVING</a:t>
            </a:r>
          </a:p>
          <a:p>
            <a:r>
              <a:rPr lang="nl-BE" sz="1600" dirty="0"/>
              <a:t>Kan ook in INSERT - DELETE - UPDATE instructies gebruikt worden</a:t>
            </a:r>
          </a:p>
          <a:p>
            <a:r>
              <a:rPr lang="nl-BE" sz="1600" dirty="0"/>
              <a:t>Correlatie</a:t>
            </a:r>
          </a:p>
          <a:p>
            <a:pPr lvl="1"/>
            <a:r>
              <a:rPr lang="nl-BE" sz="1600" dirty="0"/>
              <a:t>Subquery refereert naar waarde in </a:t>
            </a:r>
            <a:r>
              <a:rPr lang="nl-BE" sz="1600" dirty="0" err="1"/>
              <a:t>main</a:t>
            </a:r>
            <a:r>
              <a:rPr lang="nl-BE" sz="1600" dirty="0"/>
              <a:t> query</a:t>
            </a:r>
          </a:p>
          <a:p>
            <a:pPr lvl="1"/>
            <a:r>
              <a:rPr lang="nl-BE" sz="1600" dirty="0"/>
              <a:t>Toe te passen wanneer je info ophaalt in functie van waarde in </a:t>
            </a:r>
            <a:r>
              <a:rPr lang="nl-BE" sz="1600" dirty="0" err="1"/>
              <a:t>main</a:t>
            </a:r>
            <a:r>
              <a:rPr lang="nl-BE" sz="1600" dirty="0"/>
              <a:t> query</a:t>
            </a:r>
          </a:p>
          <a:p>
            <a:pPr lvl="1"/>
            <a:endParaRPr lang="nl-BE" sz="1600" dirty="0"/>
          </a:p>
          <a:p>
            <a:pPr lvl="1"/>
            <a:endParaRPr lang="nl-BE" sz="16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9426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Subquery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Gebruik in SELECT component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41809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Subquery in de SELECT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63FB22AE-1BD3-49F6-AADE-8D7B6B15A800}"/>
              </a:ext>
            </a:extLst>
          </p:cNvPr>
          <p:cNvGrpSpPr/>
          <p:nvPr/>
        </p:nvGrpSpPr>
        <p:grpSpPr>
          <a:xfrm>
            <a:off x="720000" y="939998"/>
            <a:ext cx="7990864" cy="361638"/>
            <a:chOff x="720000" y="939998"/>
            <a:chExt cx="7990864" cy="36163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E8D357F1-C05A-4C7B-9A26-044180371AB8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36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2E30FC0-D7C4-4699-ACAB-6D0815E0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50884"/>
              <a:ext cx="195072" cy="176315"/>
            </a:xfrm>
            <a:prstGeom prst="rect">
              <a:avLst/>
            </a:prstGeom>
          </p:spPr>
        </p:pic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76B4054F-344A-43D1-8529-3E0C5F9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669D999-5C62-4378-A563-3D449F610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29795" y="1377257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De waarde van een kolom in een rij bepalen m.b.v. een andere query </a:t>
            </a:r>
          </a:p>
          <a:p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1330351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Subquery in de SELECT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Resultaat van de </a:t>
            </a:r>
            <a:r>
              <a:rPr lang="nl-BE" sz="1600" dirty="0" err="1"/>
              <a:t>subquery</a:t>
            </a:r>
            <a:r>
              <a:rPr lang="nl-BE" sz="1600" dirty="0"/>
              <a:t> moet in dit geval een scalaire waarde zijn</a:t>
            </a:r>
          </a:p>
          <a:p>
            <a:r>
              <a:rPr lang="nl-BE" sz="1600" dirty="0"/>
              <a:t>Scalaire waarde wordt voor elke rij ingevuld in kolom</a:t>
            </a:r>
          </a:p>
          <a:p>
            <a:r>
              <a:rPr lang="nl-BE" sz="1600" dirty="0"/>
              <a:t>Correlatie</a:t>
            </a:r>
          </a:p>
          <a:p>
            <a:pPr lvl="1"/>
            <a:r>
              <a:rPr lang="nl-BE" sz="1600" dirty="0"/>
              <a:t>Indien niet gebruikt is resultaatwaarde dezelfde voor alle rijen</a:t>
            </a:r>
          </a:p>
          <a:p>
            <a:pPr lvl="1"/>
            <a:r>
              <a:rPr lang="nl-BE" sz="1600" dirty="0"/>
              <a:t>Indien wel gebruikt kan resultaat verschillen van rij tot rij</a:t>
            </a:r>
          </a:p>
          <a:p>
            <a:pPr lvl="1"/>
            <a:endParaRPr lang="nl-BE" sz="1600" dirty="0"/>
          </a:p>
          <a:p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9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685908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A73E408CA2145A2C7EC726E09C1E5" ma:contentTypeVersion="10" ma:contentTypeDescription="Een nieuw document maken." ma:contentTypeScope="" ma:versionID="03433cdf7a0b3d1c2a12ed98e0722658">
  <xsd:schema xmlns:xsd="http://www.w3.org/2001/XMLSchema" xmlns:xs="http://www.w3.org/2001/XMLSchema" xmlns:p="http://schemas.microsoft.com/office/2006/metadata/properties" xmlns:ns3="7d1bc8d3-f195-41a2-943a-2f7c50425002" xmlns:ns4="63697547-b4ea-4640-a613-0874ec91d098" targetNamespace="http://schemas.microsoft.com/office/2006/metadata/properties" ma:root="true" ma:fieldsID="5188621da2e5c228347c994a940cb5f1" ns3:_="" ns4:_="">
    <xsd:import namespace="7d1bc8d3-f195-41a2-943a-2f7c50425002"/>
    <xsd:import namespace="63697547-b4ea-4640-a613-0874ec91d0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bc8d3-f195-41a2-943a-2f7c504250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97547-b4ea-4640-a613-0874ec91d0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42D3C2-BB98-451B-86AF-51AF1D7D2B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190ABC-9A21-4D2B-8890-2CDF29A7489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E6FE40A-3610-4CC3-B5AE-175D304192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1bc8d3-f195-41a2-943a-2f7c50425002"/>
    <ds:schemaRef ds:uri="63697547-b4ea-4640-a613-0874ec91d0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Office_2016_PowerPoint_AP-presentatie_(verhouding 16-9)</Template>
  <TotalTime>1785</TotalTime>
  <Words>1932</Words>
  <Application>Microsoft Office PowerPoint</Application>
  <PresentationFormat>Diavoorstelling (16:9)</PresentationFormat>
  <Paragraphs>369</Paragraphs>
  <Slides>43</Slides>
  <Notes>20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43</vt:i4>
      </vt:variant>
    </vt:vector>
  </HeadingPairs>
  <TitlesOfParts>
    <vt:vector size="48" baseType="lpstr">
      <vt:lpstr>Arial</vt:lpstr>
      <vt:lpstr>Calibri</vt:lpstr>
      <vt:lpstr>Century Gothic</vt:lpstr>
      <vt:lpstr>Consolas</vt:lpstr>
      <vt:lpstr>Kantoorthema</vt:lpstr>
      <vt:lpstr>Databases</vt:lpstr>
      <vt:lpstr>Topics</vt:lpstr>
      <vt:lpstr>Subquery</vt:lpstr>
      <vt:lpstr>Subquery basics</vt:lpstr>
      <vt:lpstr>Subquery basics</vt:lpstr>
      <vt:lpstr>Subquery basics</vt:lpstr>
      <vt:lpstr>Subquery</vt:lpstr>
      <vt:lpstr>Subquery in de SELECT component</vt:lpstr>
      <vt:lpstr>Subquery in de SELECT component</vt:lpstr>
      <vt:lpstr>Subquery in de SELECT component</vt:lpstr>
      <vt:lpstr>Subquery in de SELECT component</vt:lpstr>
      <vt:lpstr>Subquery in de SELECT component</vt:lpstr>
      <vt:lpstr>Subquery in de SELECT component</vt:lpstr>
      <vt:lpstr>Subquery in de SELECT component</vt:lpstr>
      <vt:lpstr>Oefeningen</vt:lpstr>
      <vt:lpstr>Subquery</vt:lpstr>
      <vt:lpstr>Subquery in de FROM component</vt:lpstr>
      <vt:lpstr>Subquery in de FROM component</vt:lpstr>
      <vt:lpstr>Subquery in de FROM component</vt:lpstr>
      <vt:lpstr>Subquery in de FROM component</vt:lpstr>
      <vt:lpstr>Oefeningen</vt:lpstr>
      <vt:lpstr>Subquery</vt:lpstr>
      <vt:lpstr>Gebruik in de WHERE component</vt:lpstr>
      <vt:lpstr>Subquery in de WHERE component</vt:lpstr>
      <vt:lpstr>Subquery in de FROM component</vt:lpstr>
      <vt:lpstr>Subquery in de FROM component</vt:lpstr>
      <vt:lpstr>Oefeningen</vt:lpstr>
      <vt:lpstr>Subquery</vt:lpstr>
      <vt:lpstr>Gebruik met SQL operatoren</vt:lpstr>
      <vt:lpstr>Gebruik met SQL operatoren</vt:lpstr>
      <vt:lpstr>Gebruik met SQL operatoren</vt:lpstr>
      <vt:lpstr>Gebruik met SQL operatoren</vt:lpstr>
      <vt:lpstr>Gebruik met SQL operatoren</vt:lpstr>
      <vt:lpstr>Gebruik met SQL operatoren</vt:lpstr>
      <vt:lpstr>Oefeningen</vt:lpstr>
      <vt:lpstr>Subquery</vt:lpstr>
      <vt:lpstr>Condities met een ontkenning</vt:lpstr>
      <vt:lpstr>Condities met een ontkenning</vt:lpstr>
      <vt:lpstr>Condities met een ontkenning</vt:lpstr>
      <vt:lpstr>Condities met een ontkenning</vt:lpstr>
      <vt:lpstr>Condities met een ontkenning</vt:lpstr>
      <vt:lpstr>Condities met een ontkenning</vt:lpstr>
      <vt:lpstr>Oefeningen</vt:lpstr>
    </vt:vector>
  </TitlesOfParts>
  <Company>Artesis Plantijn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Muyshondt Karen</dc:creator>
  <cp:lastModifiedBy>Marijn De Pooter</cp:lastModifiedBy>
  <cp:revision>65</cp:revision>
  <dcterms:created xsi:type="dcterms:W3CDTF">2019-12-03T14:45:58Z</dcterms:created>
  <dcterms:modified xsi:type="dcterms:W3CDTF">2020-11-08T11:19:55Z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0x010100CD4A73E408CA2145A2C7EC726E09C1E5</vt:lpwstr>
  </property>
</Properties>
</file>